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78" r:id="rId5"/>
    <p:sldId id="357" r:id="rId6"/>
    <p:sldId id="358" r:id="rId7"/>
    <p:sldId id="365" r:id="rId8"/>
    <p:sldId id="367" r:id="rId9"/>
    <p:sldId id="359" r:id="rId10"/>
    <p:sldId id="368" r:id="rId11"/>
    <p:sldId id="369" r:id="rId12"/>
    <p:sldId id="370" r:id="rId13"/>
    <p:sldId id="371" r:id="rId14"/>
    <p:sldId id="372" r:id="rId15"/>
    <p:sldId id="258" r:id="rId16"/>
    <p:sldId id="356" r:id="rId17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9"/>
    </p:embeddedFont>
    <p:embeddedFont>
      <p:font typeface="#9Slide02 Tieu de dai" panose="02000000000000000000" pitchFamily="2" charset="0"/>
      <p:bold r:id="rId20"/>
    </p:embeddedFont>
    <p:embeddedFont>
      <p:font typeface="#9Slide03 AllRoundGothic" panose="020B0703020202020104" pitchFamily="34" charset="-93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9BB7C9-55DF-43F9-A369-676E190FFECD}">
          <p14:sldIdLst>
            <p14:sldId id="256"/>
            <p14:sldId id="257"/>
          </p14:sldIdLst>
        </p14:section>
        <p14:section name="Mục Tóm tắt" id="{AFD0E4A9-88EF-42A6-9966-8FEF1A2ADBD7}">
          <p14:sldIdLst>
            <p14:sldId id="278"/>
          </p14:sldIdLst>
        </p14:section>
        <p14:section name="Mục 4" id="{3A2FF76D-6162-477E-B1AC-ABDFB1444E8B}">
          <p14:sldIdLst>
            <p14:sldId id="357"/>
            <p14:sldId id="358"/>
          </p14:sldIdLst>
        </p14:section>
        <p14:section name="luyện tập" id="{5B370D97-DB91-46A6-A51A-4AD3CBC14EBF}">
          <p14:sldIdLst>
            <p14:sldId id="365"/>
            <p14:sldId id="367"/>
            <p14:sldId id="359"/>
          </p14:sldIdLst>
        </p14:section>
        <p14:section name="Mục 3" id="{583229BA-189F-4D3A-ADF3-3D404244C702}">
          <p14:sldIdLst>
            <p14:sldId id="368"/>
            <p14:sldId id="369"/>
            <p14:sldId id="370"/>
            <p14:sldId id="371"/>
            <p14:sldId id="372"/>
            <p14:sldId id="258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39F"/>
    <a:srgbClr val="FBECF4"/>
    <a:srgbClr val="497402"/>
    <a:srgbClr val="FFFFFF"/>
    <a:srgbClr val="FF0000"/>
    <a:srgbClr val="246602"/>
    <a:srgbClr val="67AA00"/>
    <a:srgbClr val="338B05"/>
    <a:srgbClr val="8EAF2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33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5407D-8DA5-4648-8F7F-BC27DDC2BB3E}" type="datetimeFigureOut">
              <a:rPr lang="vi-VN" smtClean="0"/>
              <a:t>13/07/2023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4A1B-1604-4F84-8CCB-71CAD59081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0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4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wcqhnn861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7DBD601-2470-5825-3BDB-1DE83935E6F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832F1174-A876-46FE-7BA9-F6BD79B6C974}"/>
              </a:ext>
            </a:extLst>
          </p:cNvPr>
          <p:cNvSpPr/>
          <p:nvPr userDrawn="1"/>
        </p:nvSpPr>
        <p:spPr>
          <a:xfrm>
            <a:off x="-1774038" y="1681691"/>
            <a:ext cx="1693333" cy="449353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3: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/>
              </a:rPr>
              <a:t>https://zalo.me/g/wcqhnn861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A441B38D-A4E2-C221-F26F-9E8194B8FC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5626DA3-9856-DD5B-3EE9-069C6A94E1E2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www.facebook.com/groups/976364306848934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5232" y="635751"/>
            <a:ext cx="1231200" cy="7499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33072" y="1345142"/>
            <a:ext cx="14322160" cy="6682011"/>
            <a:chOff x="0" y="-28575"/>
            <a:chExt cx="3772091" cy="1759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35677" y="0"/>
                  </a:moveTo>
                  <a:lnTo>
                    <a:pt x="3736415" y="0"/>
                  </a:lnTo>
                  <a:cubicBezTo>
                    <a:pt x="3756118" y="0"/>
                    <a:pt x="3772091" y="15973"/>
                    <a:pt x="3772091" y="35677"/>
                  </a:cubicBezTo>
                  <a:lnTo>
                    <a:pt x="3772091" y="1695619"/>
                  </a:lnTo>
                  <a:cubicBezTo>
                    <a:pt x="3772091" y="1705081"/>
                    <a:pt x="3768333" y="1714156"/>
                    <a:pt x="3761642" y="1720847"/>
                  </a:cubicBezTo>
                  <a:cubicBezTo>
                    <a:pt x="3754951" y="1727537"/>
                    <a:pt x="3745877" y="1731296"/>
                    <a:pt x="3736415" y="1731296"/>
                  </a:cubicBezTo>
                  <a:lnTo>
                    <a:pt x="35677" y="1731296"/>
                  </a:lnTo>
                  <a:cubicBezTo>
                    <a:pt x="26215" y="1731296"/>
                    <a:pt x="17140" y="1727537"/>
                    <a:pt x="10449" y="1720847"/>
                  </a:cubicBezTo>
                  <a:cubicBezTo>
                    <a:pt x="3759" y="1714156"/>
                    <a:pt x="0" y="1705081"/>
                    <a:pt x="0" y="169561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1392" y="390532"/>
            <a:ext cx="2154058" cy="21271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55041" y="3306032"/>
            <a:ext cx="6809806" cy="7177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626" y="2919276"/>
            <a:ext cx="7350517" cy="7747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6814" flipH="1">
            <a:off x="1437722" y="720133"/>
            <a:ext cx="1698705" cy="18848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597452" y="5387994"/>
            <a:ext cx="4821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8"/>
              </a:lnSpc>
            </a:pPr>
            <a:r>
              <a:rPr lang="en-US" sz="6000" b="1" spc="4">
                <a:solidFill>
                  <a:srgbClr val="1A510E"/>
                </a:solidFill>
                <a:latin typeface="+mj-lt"/>
              </a:rPr>
              <a:t>(Tiết </a:t>
            </a:r>
            <a:r>
              <a:rPr lang="vi-VN" sz="6000" b="1" spc="4">
                <a:solidFill>
                  <a:srgbClr val="1A510E"/>
                </a:solidFill>
                <a:latin typeface="+mj-lt"/>
              </a:rPr>
              <a:t>1</a:t>
            </a:r>
            <a:r>
              <a:rPr lang="en-US" sz="6000" b="1" spc="4">
                <a:solidFill>
                  <a:srgbClr val="1A510E"/>
                </a:solidFill>
                <a:latin typeface="+mj-lt"/>
              </a:rPr>
              <a:t>)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45961EE3-0BBA-61FB-5318-875C7ED20453}"/>
              </a:ext>
            </a:extLst>
          </p:cNvPr>
          <p:cNvSpPr txBox="1"/>
          <p:nvPr/>
        </p:nvSpPr>
        <p:spPr>
          <a:xfrm>
            <a:off x="4028191" y="2807918"/>
            <a:ext cx="996045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 spc="4"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</a:rPr>
              <a:t>BÀI TOÁN LIÊN QUAN ĐẾN RÚT VỀ ĐƠN VỊ</a:t>
            </a:r>
            <a:endParaRPr lang="en-US" sz="7200" b="1" spc="4">
              <a:solidFill>
                <a:srgbClr val="00B05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DEC1FDB-8E83-FFF8-E279-48DE2A0FC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419100"/>
            <a:ext cx="17181634" cy="7620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9F3D13F-802B-51F0-E610-C1F0A83FC23F}"/>
              </a:ext>
            </a:extLst>
          </p:cNvPr>
          <p:cNvSpPr/>
          <p:nvPr/>
        </p:nvSpPr>
        <p:spPr>
          <a:xfrm>
            <a:off x="1916545" y="2171700"/>
            <a:ext cx="4267200" cy="762000"/>
          </a:xfrm>
          <a:prstGeom prst="rect">
            <a:avLst/>
          </a:prstGeom>
          <a:solidFill>
            <a:srgbClr val="FBE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rgbClr val="0C339F"/>
                </a:solidFill>
              </a:rPr>
              <a:t>1</a:t>
            </a:r>
            <a:r>
              <a:rPr lang="vi-VN" sz="4400">
                <a:solidFill>
                  <a:srgbClr val="0C339F"/>
                </a:solidFill>
              </a:rPr>
              <a:t> hộp : 4 cái bút</a:t>
            </a:r>
            <a:endParaRPr lang="en-US" sz="4400">
              <a:solidFill>
                <a:srgbClr val="0C339F"/>
              </a:solidFill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1C4F6A0-ABC4-9033-B51A-61DC849DFDB0}"/>
              </a:ext>
            </a:extLst>
          </p:cNvPr>
          <p:cNvSpPr/>
          <p:nvPr/>
        </p:nvSpPr>
        <p:spPr>
          <a:xfrm>
            <a:off x="3528290" y="2933700"/>
            <a:ext cx="265545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>
                <a:solidFill>
                  <a:srgbClr val="FF0000"/>
                </a:solidFill>
              </a:rPr>
              <a:t>12 </a:t>
            </a:r>
            <a:r>
              <a:rPr lang="vi-VN" sz="4300">
                <a:solidFill>
                  <a:schemeClr val="tx1"/>
                </a:solidFill>
              </a:rPr>
              <a:t>cái bút</a:t>
            </a:r>
            <a:endParaRPr lang="en-US" sz="4300">
              <a:solidFill>
                <a:schemeClr val="tx1"/>
              </a:solidFill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92FBC5DB-C389-E737-15B8-8A308BAD0E58}"/>
              </a:ext>
            </a:extLst>
          </p:cNvPr>
          <p:cNvSpPr/>
          <p:nvPr/>
        </p:nvSpPr>
        <p:spPr>
          <a:xfrm>
            <a:off x="12626110" y="2171700"/>
            <a:ext cx="4899890" cy="762000"/>
          </a:xfrm>
          <a:prstGeom prst="rect">
            <a:avLst/>
          </a:prstGeom>
          <a:solidFill>
            <a:srgbClr val="FBE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rgbClr val="0C339F"/>
                </a:solidFill>
              </a:rPr>
              <a:t>1</a:t>
            </a:r>
            <a:r>
              <a:rPr lang="vi-VN" sz="4400">
                <a:solidFill>
                  <a:srgbClr val="0C339F"/>
                </a:solidFill>
              </a:rPr>
              <a:t> hộp : 6 cái thước</a:t>
            </a:r>
            <a:endParaRPr lang="en-US" sz="4400">
              <a:solidFill>
                <a:srgbClr val="0C339F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3EB3368-47D2-DC72-AA44-DABC56FAA38B}"/>
              </a:ext>
            </a:extLst>
          </p:cNvPr>
          <p:cNvSpPr/>
          <p:nvPr/>
        </p:nvSpPr>
        <p:spPr>
          <a:xfrm>
            <a:off x="14249400" y="2933700"/>
            <a:ext cx="3276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300">
                <a:solidFill>
                  <a:srgbClr val="FF0000"/>
                </a:solidFill>
              </a:rPr>
              <a:t>42 </a:t>
            </a:r>
            <a:r>
              <a:rPr lang="vi-VN" sz="4300">
                <a:solidFill>
                  <a:schemeClr val="tx1"/>
                </a:solidFill>
              </a:rPr>
              <a:t>cái thước</a:t>
            </a:r>
            <a:endParaRPr lang="en-US" sz="4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39DAEC39-F9B8-7725-A5B1-8836BEC5A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80" r="2958"/>
          <a:stretch/>
        </p:blipFill>
        <p:spPr>
          <a:xfrm>
            <a:off x="762000" y="419100"/>
            <a:ext cx="163068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41AF8E2-EF17-124B-15AA-9757B8845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495300"/>
            <a:ext cx="17022892" cy="14478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D09B8CD-07D2-BC05-EADF-BE78C0884B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7" t="15181" r="26664" b="2587"/>
          <a:stretch/>
        </p:blipFill>
        <p:spPr>
          <a:xfrm>
            <a:off x="5638800" y="4381500"/>
            <a:ext cx="5069016" cy="5410200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265BEF50-B24D-C9C6-94BA-58E5E999B05E}"/>
              </a:ext>
            </a:extLst>
          </p:cNvPr>
          <p:cNvSpPr/>
          <p:nvPr/>
        </p:nvSpPr>
        <p:spPr>
          <a:xfrm>
            <a:off x="1371600" y="2552700"/>
            <a:ext cx="4724400" cy="2971800"/>
          </a:xfrm>
          <a:prstGeom prst="wedgeRoundRectCallout">
            <a:avLst>
              <a:gd name="adj1" fmla="val 50526"/>
              <a:gd name="adj2" fmla="val 6218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</a:rPr>
              <a:t>1 chuồng có 3 con thỏ</a:t>
            </a:r>
            <a:endParaRPr lang="en-US" sz="5400">
              <a:solidFill>
                <a:schemeClr val="tx1"/>
              </a:solidFill>
            </a:endParaRPr>
          </a:p>
        </p:txBody>
      </p:sp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20BD27ED-73B2-C669-2FE0-9334C64C32B5}"/>
              </a:ext>
            </a:extLst>
          </p:cNvPr>
          <p:cNvSpPr/>
          <p:nvPr/>
        </p:nvSpPr>
        <p:spPr>
          <a:xfrm>
            <a:off x="11353800" y="2552700"/>
            <a:ext cx="4724400" cy="2971800"/>
          </a:xfrm>
          <a:prstGeom prst="wedgeRoundRectCallout">
            <a:avLst>
              <a:gd name="adj1" fmla="val -70295"/>
              <a:gd name="adj2" fmla="val 47271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</a:rPr>
              <a:t>6 chuồng có 18 con thỏ</a:t>
            </a:r>
            <a:endParaRPr lang="en-US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7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D09B8CD-07D2-BC05-EADF-BE78C0884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7" t="15181" r="26664" b="2587"/>
          <a:stretch/>
        </p:blipFill>
        <p:spPr>
          <a:xfrm>
            <a:off x="5638800" y="4381500"/>
            <a:ext cx="5069016" cy="5410200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265BEF50-B24D-C9C6-94BA-58E5E999B05E}"/>
              </a:ext>
            </a:extLst>
          </p:cNvPr>
          <p:cNvSpPr/>
          <p:nvPr/>
        </p:nvSpPr>
        <p:spPr>
          <a:xfrm>
            <a:off x="1371600" y="2552700"/>
            <a:ext cx="4724400" cy="2971800"/>
          </a:xfrm>
          <a:prstGeom prst="wedgeRoundRectCallout">
            <a:avLst>
              <a:gd name="adj1" fmla="val 50526"/>
              <a:gd name="adj2" fmla="val 6218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</a:rPr>
              <a:t>1 can đầy cần 15 lít nước.</a:t>
            </a:r>
            <a:endParaRPr lang="en-US" sz="5400">
              <a:solidFill>
                <a:schemeClr val="tx1"/>
              </a:solidFill>
            </a:endParaRPr>
          </a:p>
        </p:txBody>
      </p:sp>
      <p:sp>
        <p:nvSpPr>
          <p:cNvPr id="6" name="Bong bóng Lời nói: Hình chữ nhật với Góc Tròn 5">
            <a:extLst>
              <a:ext uri="{FF2B5EF4-FFF2-40B4-BE49-F238E27FC236}">
                <a16:creationId xmlns:a16="http://schemas.microsoft.com/office/drawing/2014/main" id="{20BD27ED-73B2-C669-2FE0-9334C64C32B5}"/>
              </a:ext>
            </a:extLst>
          </p:cNvPr>
          <p:cNvSpPr/>
          <p:nvPr/>
        </p:nvSpPr>
        <p:spPr>
          <a:xfrm>
            <a:off x="11353800" y="2552700"/>
            <a:ext cx="4724400" cy="2971800"/>
          </a:xfrm>
          <a:prstGeom prst="wedgeRoundRectCallout">
            <a:avLst>
              <a:gd name="adj1" fmla="val -70295"/>
              <a:gd name="adj2" fmla="val 47271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>
                <a:solidFill>
                  <a:schemeClr val="tx1"/>
                </a:solidFill>
              </a:rPr>
              <a:t>9 can đầy cần 135 lít nước.</a:t>
            </a:r>
            <a:endParaRPr lang="en-US" sz="5400">
              <a:solidFill>
                <a:schemeClr val="tx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98DC374-5D5E-B7F0-4B2E-3EA7273B8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683" y="419100"/>
            <a:ext cx="1711299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hlinkClick r:id="rId3"/>
            <a:extLst>
              <a:ext uri="{FF2B5EF4-FFF2-40B4-BE49-F238E27FC236}">
                <a16:creationId xmlns:a16="http://schemas.microsoft.com/office/drawing/2014/main" id="{2E6D5287-A53B-E3CA-0E09-9F6FE8B6792E}"/>
              </a:ext>
            </a:extLst>
          </p:cNvPr>
          <p:cNvSpPr txBox="1"/>
          <p:nvPr/>
        </p:nvSpPr>
        <p:spPr>
          <a:xfrm>
            <a:off x="3657600" y="53721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https://www.facebook.com/groups/976364306848934</a:t>
            </a:r>
            <a:endParaRPr kumimoji="0" lang="vi-VN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6B0A968-09A0-10E1-D6D9-3855E541B3A4}"/>
              </a:ext>
            </a:extLst>
          </p:cNvPr>
          <p:cNvSpPr/>
          <p:nvPr/>
        </p:nvSpPr>
        <p:spPr>
          <a:xfrm>
            <a:off x="2072628" y="6286501"/>
            <a:ext cx="11701601" cy="69249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2 Noi dung dai"/>
                <a:ea typeface="+mn-ea"/>
                <a:cs typeface="+mn-cs"/>
              </a:rPr>
              <a:t>(Trên máy tính: Bấm giữ phím ctrl + nhấp chuột vào link)</a:t>
            </a:r>
          </a:p>
        </p:txBody>
      </p:sp>
    </p:spTree>
    <p:extLst>
      <p:ext uri="{BB962C8B-B14F-4D97-AF65-F5344CB8AC3E}">
        <p14:creationId xmlns:p14="http://schemas.microsoft.com/office/powerpoint/2010/main" val="11136933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61015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85642" y="478853"/>
            <a:ext cx="13796971" cy="9329295"/>
            <a:chOff x="0" y="0"/>
            <a:chExt cx="3416913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913" cy="2310463"/>
            </a:xfrm>
            <a:custGeom>
              <a:avLst/>
              <a:gdLst/>
              <a:ahLst/>
              <a:cxnLst/>
              <a:rect l="l" t="t" r="r" b="b"/>
              <a:pathLst>
                <a:path w="3416913" h="2310463">
                  <a:moveTo>
                    <a:pt x="28057" y="0"/>
                  </a:moveTo>
                  <a:lnTo>
                    <a:pt x="3388857" y="0"/>
                  </a:lnTo>
                  <a:cubicBezTo>
                    <a:pt x="3396298" y="0"/>
                    <a:pt x="3403434" y="2956"/>
                    <a:pt x="3408695" y="8218"/>
                  </a:cubicBezTo>
                  <a:cubicBezTo>
                    <a:pt x="3413957" y="13479"/>
                    <a:pt x="3416913" y="20616"/>
                    <a:pt x="3416913" y="28057"/>
                  </a:cubicBezTo>
                  <a:lnTo>
                    <a:pt x="3416913" y="2282406"/>
                  </a:lnTo>
                  <a:cubicBezTo>
                    <a:pt x="3416913" y="2289847"/>
                    <a:pt x="3413957" y="2296984"/>
                    <a:pt x="3408695" y="2302245"/>
                  </a:cubicBezTo>
                  <a:cubicBezTo>
                    <a:pt x="3403434" y="2307507"/>
                    <a:pt x="3396298" y="2310463"/>
                    <a:pt x="3388857" y="2310463"/>
                  </a:cubicBezTo>
                  <a:lnTo>
                    <a:pt x="28057" y="2310463"/>
                  </a:lnTo>
                  <a:cubicBezTo>
                    <a:pt x="20616" y="2310463"/>
                    <a:pt x="13479" y="2307507"/>
                    <a:pt x="8218" y="2302245"/>
                  </a:cubicBezTo>
                  <a:cubicBezTo>
                    <a:pt x="2956" y="2296984"/>
                    <a:pt x="0" y="2289847"/>
                    <a:pt x="0" y="2282406"/>
                  </a:cubicBezTo>
                  <a:lnTo>
                    <a:pt x="0" y="28057"/>
                  </a:lnTo>
                  <a:cubicBezTo>
                    <a:pt x="0" y="20616"/>
                    <a:pt x="2956" y="13479"/>
                    <a:pt x="8218" y="8218"/>
                  </a:cubicBezTo>
                  <a:cubicBezTo>
                    <a:pt x="13479" y="2956"/>
                    <a:pt x="20616" y="0"/>
                    <a:pt x="28057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47590" y="1154010"/>
            <a:ext cx="12308032" cy="7978980"/>
            <a:chOff x="0" y="0"/>
            <a:chExt cx="3241622" cy="2101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1622" cy="2101460"/>
            </a:xfrm>
            <a:custGeom>
              <a:avLst/>
              <a:gdLst/>
              <a:ahLst/>
              <a:cxnLst/>
              <a:rect l="l" t="t" r="r" b="b"/>
              <a:pathLst>
                <a:path w="3241622" h="2101460">
                  <a:moveTo>
                    <a:pt x="31451" y="0"/>
                  </a:moveTo>
                  <a:lnTo>
                    <a:pt x="3210171" y="0"/>
                  </a:lnTo>
                  <a:cubicBezTo>
                    <a:pt x="3227541" y="0"/>
                    <a:pt x="3241622" y="14081"/>
                    <a:pt x="3241622" y="31451"/>
                  </a:cubicBezTo>
                  <a:lnTo>
                    <a:pt x="3241622" y="2070009"/>
                  </a:lnTo>
                  <a:cubicBezTo>
                    <a:pt x="3241622" y="2078350"/>
                    <a:pt x="3238308" y="2086350"/>
                    <a:pt x="3232410" y="2092248"/>
                  </a:cubicBezTo>
                  <a:cubicBezTo>
                    <a:pt x="3226512" y="2098146"/>
                    <a:pt x="3218512" y="2101460"/>
                    <a:pt x="3210171" y="2101460"/>
                  </a:cubicBezTo>
                  <a:lnTo>
                    <a:pt x="31451" y="2101460"/>
                  </a:lnTo>
                  <a:cubicBezTo>
                    <a:pt x="23109" y="2101460"/>
                    <a:pt x="15110" y="2098146"/>
                    <a:pt x="9212" y="2092248"/>
                  </a:cubicBezTo>
                  <a:cubicBezTo>
                    <a:pt x="3314" y="2086350"/>
                    <a:pt x="0" y="2078350"/>
                    <a:pt x="0" y="2070009"/>
                  </a:cubicBezTo>
                  <a:lnTo>
                    <a:pt x="0" y="31451"/>
                  </a:lnTo>
                  <a:cubicBezTo>
                    <a:pt x="0" y="23109"/>
                    <a:pt x="3314" y="15110"/>
                    <a:pt x="9212" y="9212"/>
                  </a:cubicBezTo>
                  <a:cubicBezTo>
                    <a:pt x="15110" y="3314"/>
                    <a:pt x="23109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71419" y="247086"/>
            <a:ext cx="9290946" cy="9792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5642" y="9258300"/>
            <a:ext cx="182474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90800" y="7201350"/>
            <a:ext cx="4158793" cy="3508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99799" y="8793867"/>
            <a:ext cx="1769877" cy="14931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021" y="8088946"/>
            <a:ext cx="2856070" cy="2409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4760176" y="7537199"/>
            <a:ext cx="1926601" cy="16673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6048097" y="5950121"/>
            <a:ext cx="936540" cy="8105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74367" y="1836049"/>
            <a:ext cx="9284557" cy="98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620"/>
              </a:lnSpc>
            </a:pPr>
            <a:r>
              <a:rPr lang="en-US" sz="6803" b="1">
                <a:solidFill>
                  <a:srgbClr val="6FAF07"/>
                </a:solidFill>
                <a:latin typeface="+mj-lt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83B78BC-B2F3-FC46-7185-DA31B32C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730C535-8EB6-DD27-979D-9B4F0F891BB2}"/>
              </a:ext>
            </a:extLst>
          </p:cNvPr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53CB163-F3FE-C1A1-E518-1FEFA6FDD064}"/>
                </a:ext>
              </a:extLst>
            </p:cNvPr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AD30CB5-40D5-77A6-0403-474B90C6E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72B5F21-A1D7-382A-03BC-57A0438D8EC7}"/>
              </a:ext>
            </a:extLst>
          </p:cNvPr>
          <p:cNvGrpSpPr/>
          <p:nvPr/>
        </p:nvGrpSpPr>
        <p:grpSpPr>
          <a:xfrm>
            <a:off x="1744033" y="1610547"/>
            <a:ext cx="14799931" cy="7647770"/>
            <a:chOff x="0" y="0"/>
            <a:chExt cx="3897924" cy="2014227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DE71F990-2CA5-FDA1-3621-7F64640358B4}"/>
                </a:ext>
              </a:extLst>
            </p:cNvPr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B302F6FC-E3D6-2616-4CDD-7E028EC736B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E37185CF-8D13-75E0-20FF-665DD2CDD158}"/>
              </a:ext>
            </a:extLst>
          </p:cNvPr>
          <p:cNvGrpSpPr/>
          <p:nvPr/>
        </p:nvGrpSpPr>
        <p:grpSpPr>
          <a:xfrm>
            <a:off x="4772701" y="949278"/>
            <a:ext cx="8742597" cy="1322539"/>
            <a:chOff x="0" y="0"/>
            <a:chExt cx="2686494" cy="406400"/>
          </a:xfrm>
        </p:grpSpPr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4B38864C-9441-E766-995B-732710747E26}"/>
                </a:ext>
              </a:extLst>
            </p:cNvPr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A4754490-2897-4110-221D-6D1255ECB70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57">
            <a:extLst>
              <a:ext uri="{FF2B5EF4-FFF2-40B4-BE49-F238E27FC236}">
                <a16:creationId xmlns:a16="http://schemas.microsoft.com/office/drawing/2014/main" id="{F3996D23-5E91-8882-7A8C-07C5E6082D0A}"/>
              </a:ext>
            </a:extLst>
          </p:cNvPr>
          <p:cNvSpPr txBox="1"/>
          <p:nvPr/>
        </p:nvSpPr>
        <p:spPr>
          <a:xfrm>
            <a:off x="4888348" y="1209710"/>
            <a:ext cx="8511304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3"/>
              </a:lnSpc>
            </a:pPr>
            <a:r>
              <a:rPr lang="en-US" sz="5400" b="1">
                <a:solidFill>
                  <a:srgbClr val="6FAF07"/>
                </a:solidFill>
                <a:latin typeface="+mj-lt"/>
              </a:rPr>
              <a:t>BẢNG TÓM TẮT BÀI GIẢNG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3" name="Trọng tâm Tóm tắt 2">
                <a:extLst>
                  <a:ext uri="{FF2B5EF4-FFF2-40B4-BE49-F238E27FC236}">
                    <a16:creationId xmlns:a16="http://schemas.microsoft.com/office/drawing/2014/main" id="{10BF27FA-443C-0B1A-B515-57D3163F36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3752689"/>
                  </p:ext>
                </p:extLst>
              </p:nvPr>
            </p:nvGraphicFramePr>
            <p:xfrm>
              <a:off x="2286000" y="2629527"/>
              <a:ext cx="13716000" cy="6495595"/>
            </p:xfrm>
            <a:graphic>
              <a:graphicData uri="http://schemas.microsoft.com/office/powerpoint/2016/summaryzoom">
                <psuz:summaryZm>
                  <psuz:summaryZmObj sectionId="{3A2FF76D-6162-477E-B1AC-ABDFB1444E8B}">
                    <psuz:zmPr id="{D01305A4-E0B8-40F5-83F8-EF63DE837530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564091" y="227347"/>
                          <a:ext cx="5196475" cy="29230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370D97-DB91-46A6-A51A-4AD3CBC14EBF}">
                    <psuz:zmPr id="{57E9DCC5-E20A-48DB-9178-D1E1B517B03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5434" y="227347"/>
                          <a:ext cx="5196475" cy="29230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83229BA-189F-4D3A-ADF3-3D404244C702}" offsetFactorX="52099" offsetFactorY="3277">
                    <psuz:zmPr id="{820C06A6-D287-471B-B892-3EE04A59119E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271420" y="3441011"/>
                          <a:ext cx="5196475" cy="29230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" name="Trọng tâm Tóm tắt 2">
                <a:extLst>
                  <a:ext uri="{FF2B5EF4-FFF2-40B4-BE49-F238E27FC236}">
                    <a16:creationId xmlns:a16="http://schemas.microsoft.com/office/drawing/2014/main" id="{10BF27FA-443C-0B1A-B515-57D3163F365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286000" y="2629527"/>
                <a:ext cx="13716000" cy="6495595"/>
                <a:chOff x="2286000" y="2629527"/>
                <a:chExt cx="13716000" cy="6495595"/>
              </a:xfrm>
            </p:grpSpPr>
            <p:pic>
              <p:nvPicPr>
                <p:cNvPr id="4" name="Hình ảnh 4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50091" y="2856874"/>
                  <a:ext cx="5196475" cy="292301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5" name="Hình ảnh 5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41434" y="2856874"/>
                  <a:ext cx="5196475" cy="292301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7" name="Hình ảnh 17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57420" y="6070538"/>
                  <a:ext cx="5196475" cy="2923017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9580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081785"/>
            <a:ext cx="4114800" cy="4027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04821C60-9386-60BC-C3C1-0103D62BE0E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613773" y="3236452"/>
            <a:ext cx="13662944" cy="2789158"/>
          </a:xfrm>
          <a:custGeom>
            <a:avLst/>
            <a:gdLst/>
            <a:ahLst/>
            <a:cxnLst/>
            <a:rect l="l" t="t" r="r" b="b"/>
            <a:pathLst>
              <a:path w="13662944" h="2789158">
                <a:moveTo>
                  <a:pt x="9177099" y="2440829"/>
                </a:moveTo>
                <a:cubicBezTo>
                  <a:pt x="9225899" y="2440829"/>
                  <a:pt x="9267126" y="2457656"/>
                  <a:pt x="9300781" y="2491311"/>
                </a:cubicBezTo>
                <a:cubicBezTo>
                  <a:pt x="9334436" y="2524966"/>
                  <a:pt x="9351263" y="2566194"/>
                  <a:pt x="9351263" y="2614993"/>
                </a:cubicBezTo>
                <a:cubicBezTo>
                  <a:pt x="9351263" y="2663793"/>
                  <a:pt x="9334436" y="2705020"/>
                  <a:pt x="9300781" y="2738676"/>
                </a:cubicBezTo>
                <a:cubicBezTo>
                  <a:pt x="9267126" y="2772331"/>
                  <a:pt x="9225899" y="2789158"/>
                  <a:pt x="9177099" y="2789158"/>
                </a:cubicBezTo>
                <a:cubicBezTo>
                  <a:pt x="9128299" y="2789158"/>
                  <a:pt x="9087072" y="2772331"/>
                  <a:pt x="9053417" y="2738676"/>
                </a:cubicBezTo>
                <a:cubicBezTo>
                  <a:pt x="9019762" y="2705020"/>
                  <a:pt x="9002934" y="2663793"/>
                  <a:pt x="9002934" y="2614993"/>
                </a:cubicBezTo>
                <a:cubicBezTo>
                  <a:pt x="9002934" y="2566194"/>
                  <a:pt x="9019762" y="2524966"/>
                  <a:pt x="9053417" y="2491311"/>
                </a:cubicBezTo>
                <a:cubicBezTo>
                  <a:pt x="9087072" y="2457656"/>
                  <a:pt x="9128299" y="2440829"/>
                  <a:pt x="9177099" y="2440829"/>
                </a:cubicBezTo>
                <a:close/>
                <a:moveTo>
                  <a:pt x="6972680" y="936450"/>
                </a:moveTo>
                <a:lnTo>
                  <a:pt x="6972680" y="1304973"/>
                </a:lnTo>
                <a:lnTo>
                  <a:pt x="7374016" y="1304973"/>
                </a:lnTo>
                <a:lnTo>
                  <a:pt x="7374016" y="1592723"/>
                </a:lnTo>
                <a:lnTo>
                  <a:pt x="6972680" y="1592723"/>
                </a:lnTo>
                <a:lnTo>
                  <a:pt x="6972680" y="1986486"/>
                </a:lnTo>
                <a:lnTo>
                  <a:pt x="7235189" y="1986486"/>
                </a:lnTo>
                <a:cubicBezTo>
                  <a:pt x="7421975" y="1986486"/>
                  <a:pt x="7560801" y="1940743"/>
                  <a:pt x="7651669" y="1849257"/>
                </a:cubicBezTo>
                <a:cubicBezTo>
                  <a:pt x="7742539" y="1757770"/>
                  <a:pt x="7787973" y="1628087"/>
                  <a:pt x="7787973" y="1460206"/>
                </a:cubicBezTo>
                <a:cubicBezTo>
                  <a:pt x="7787973" y="1294008"/>
                  <a:pt x="7742539" y="1165166"/>
                  <a:pt x="7651669" y="1073680"/>
                </a:cubicBezTo>
                <a:cubicBezTo>
                  <a:pt x="7560801" y="982194"/>
                  <a:pt x="7421975" y="936450"/>
                  <a:pt x="7235189" y="936450"/>
                </a:cubicBezTo>
                <a:close/>
                <a:moveTo>
                  <a:pt x="9177099" y="903637"/>
                </a:moveTo>
                <a:cubicBezTo>
                  <a:pt x="9015554" y="903637"/>
                  <a:pt x="8882618" y="955684"/>
                  <a:pt x="8778287" y="1059777"/>
                </a:cubicBezTo>
                <a:cubicBezTo>
                  <a:pt x="8677322" y="1163871"/>
                  <a:pt x="8626839" y="1297348"/>
                  <a:pt x="8626839" y="1460206"/>
                </a:cubicBezTo>
                <a:cubicBezTo>
                  <a:pt x="8626839" y="1623065"/>
                  <a:pt x="8677322" y="1757383"/>
                  <a:pt x="8778287" y="1863159"/>
                </a:cubicBezTo>
                <a:cubicBezTo>
                  <a:pt x="8882618" y="1967253"/>
                  <a:pt x="9015554" y="2019300"/>
                  <a:pt x="9177099" y="2019300"/>
                </a:cubicBezTo>
                <a:cubicBezTo>
                  <a:pt x="9340325" y="2019300"/>
                  <a:pt x="9472421" y="1967253"/>
                  <a:pt x="9573385" y="1863159"/>
                </a:cubicBezTo>
                <a:cubicBezTo>
                  <a:pt x="9676034" y="1759065"/>
                  <a:pt x="9727357" y="1624748"/>
                  <a:pt x="9727357" y="1460206"/>
                </a:cubicBezTo>
                <a:cubicBezTo>
                  <a:pt x="9727357" y="1295665"/>
                  <a:pt x="9676034" y="1162189"/>
                  <a:pt x="9573385" y="1059777"/>
                </a:cubicBezTo>
                <a:cubicBezTo>
                  <a:pt x="9472421" y="955684"/>
                  <a:pt x="9340325" y="903637"/>
                  <a:pt x="9177099" y="903637"/>
                </a:cubicBezTo>
                <a:close/>
                <a:moveTo>
                  <a:pt x="4138374" y="903637"/>
                </a:moveTo>
                <a:cubicBezTo>
                  <a:pt x="3976831" y="903637"/>
                  <a:pt x="3843893" y="955802"/>
                  <a:pt x="3739563" y="1060133"/>
                </a:cubicBezTo>
                <a:cubicBezTo>
                  <a:pt x="3638598" y="1164463"/>
                  <a:pt x="3588116" y="1298242"/>
                  <a:pt x="3588116" y="1461468"/>
                </a:cubicBezTo>
                <a:cubicBezTo>
                  <a:pt x="3588116" y="1624695"/>
                  <a:pt x="3638598" y="1759315"/>
                  <a:pt x="3739563" y="1865328"/>
                </a:cubicBezTo>
                <a:cubicBezTo>
                  <a:pt x="3843893" y="1969659"/>
                  <a:pt x="3976831" y="2021824"/>
                  <a:pt x="4138374" y="2021824"/>
                </a:cubicBezTo>
                <a:cubicBezTo>
                  <a:pt x="4301602" y="2021824"/>
                  <a:pt x="4433697" y="1969659"/>
                  <a:pt x="4534662" y="1865328"/>
                </a:cubicBezTo>
                <a:cubicBezTo>
                  <a:pt x="4637310" y="1760998"/>
                  <a:pt x="4688634" y="1626378"/>
                  <a:pt x="4688634" y="1461468"/>
                </a:cubicBezTo>
                <a:cubicBezTo>
                  <a:pt x="4688634" y="1296559"/>
                  <a:pt x="4637310" y="1162780"/>
                  <a:pt x="4534662" y="1060133"/>
                </a:cubicBezTo>
                <a:cubicBezTo>
                  <a:pt x="4433697" y="955802"/>
                  <a:pt x="4301602" y="903637"/>
                  <a:pt x="4138374" y="903637"/>
                </a:cubicBezTo>
                <a:close/>
                <a:moveTo>
                  <a:pt x="6649593" y="636079"/>
                </a:moveTo>
                <a:lnTo>
                  <a:pt x="7235189" y="636079"/>
                </a:lnTo>
                <a:cubicBezTo>
                  <a:pt x="7516208" y="636079"/>
                  <a:pt x="7733284" y="710962"/>
                  <a:pt x="7886413" y="860727"/>
                </a:cubicBezTo>
                <a:cubicBezTo>
                  <a:pt x="8039544" y="1008809"/>
                  <a:pt x="8116109" y="1209056"/>
                  <a:pt x="8116109" y="1461468"/>
                </a:cubicBezTo>
                <a:cubicBezTo>
                  <a:pt x="8116109" y="1715564"/>
                  <a:pt x="8039544" y="1916652"/>
                  <a:pt x="7886413" y="2064734"/>
                </a:cubicBezTo>
                <a:cubicBezTo>
                  <a:pt x="7736649" y="2212816"/>
                  <a:pt x="7519574" y="2286857"/>
                  <a:pt x="7235189" y="2286857"/>
                </a:cubicBezTo>
                <a:lnTo>
                  <a:pt x="6649593" y="2286857"/>
                </a:lnTo>
                <a:lnTo>
                  <a:pt x="6649593" y="1592723"/>
                </a:lnTo>
                <a:lnTo>
                  <a:pt x="6498145" y="1592723"/>
                </a:lnTo>
                <a:lnTo>
                  <a:pt x="6498145" y="1304973"/>
                </a:lnTo>
                <a:lnTo>
                  <a:pt x="6649593" y="1304973"/>
                </a:lnTo>
                <a:close/>
                <a:moveTo>
                  <a:pt x="5279373" y="636079"/>
                </a:moveTo>
                <a:lnTo>
                  <a:pt x="5602461" y="636079"/>
                </a:lnTo>
                <a:lnTo>
                  <a:pt x="5602461" y="2286857"/>
                </a:lnTo>
                <a:lnTo>
                  <a:pt x="5279373" y="2286857"/>
                </a:lnTo>
                <a:close/>
                <a:moveTo>
                  <a:pt x="1562100" y="636079"/>
                </a:moveTo>
                <a:lnTo>
                  <a:pt x="1885188" y="636079"/>
                </a:lnTo>
                <a:lnTo>
                  <a:pt x="1885188" y="1297400"/>
                </a:lnTo>
                <a:lnTo>
                  <a:pt x="2675239" y="1297400"/>
                </a:lnTo>
                <a:lnTo>
                  <a:pt x="2675239" y="636079"/>
                </a:lnTo>
                <a:lnTo>
                  <a:pt x="2998327" y="636079"/>
                </a:lnTo>
                <a:lnTo>
                  <a:pt x="2998327" y="2286857"/>
                </a:lnTo>
                <a:lnTo>
                  <a:pt x="2675239" y="2286857"/>
                </a:lnTo>
                <a:lnTo>
                  <a:pt x="2675239" y="1597771"/>
                </a:lnTo>
                <a:lnTo>
                  <a:pt x="1885188" y="1597771"/>
                </a:lnTo>
                <a:lnTo>
                  <a:pt x="1885188" y="2286857"/>
                </a:lnTo>
                <a:lnTo>
                  <a:pt x="1562100" y="2286857"/>
                </a:lnTo>
                <a:close/>
                <a:moveTo>
                  <a:pt x="0" y="636079"/>
                </a:moveTo>
                <a:lnTo>
                  <a:pt x="323088" y="636079"/>
                </a:lnTo>
                <a:lnTo>
                  <a:pt x="323088" y="1352931"/>
                </a:lnTo>
                <a:lnTo>
                  <a:pt x="328136" y="1352931"/>
                </a:lnTo>
                <a:lnTo>
                  <a:pt x="913733" y="636079"/>
                </a:lnTo>
                <a:lnTo>
                  <a:pt x="1320117" y="636079"/>
                </a:lnTo>
                <a:lnTo>
                  <a:pt x="618411" y="1446323"/>
                </a:lnTo>
                <a:lnTo>
                  <a:pt x="1345359" y="2286857"/>
                </a:lnTo>
                <a:lnTo>
                  <a:pt x="928878" y="2286857"/>
                </a:lnTo>
                <a:lnTo>
                  <a:pt x="328136" y="1549813"/>
                </a:lnTo>
                <a:lnTo>
                  <a:pt x="323088" y="1549813"/>
                </a:lnTo>
                <a:lnTo>
                  <a:pt x="323088" y="2286857"/>
                </a:lnTo>
                <a:lnTo>
                  <a:pt x="0" y="2286857"/>
                </a:lnTo>
                <a:close/>
                <a:moveTo>
                  <a:pt x="12787073" y="603266"/>
                </a:moveTo>
                <a:cubicBezTo>
                  <a:pt x="12987321" y="603266"/>
                  <a:pt x="13160643" y="653748"/>
                  <a:pt x="13307042" y="754713"/>
                </a:cubicBezTo>
                <a:cubicBezTo>
                  <a:pt x="13455124" y="855678"/>
                  <a:pt x="13558613" y="991140"/>
                  <a:pt x="13617511" y="1161097"/>
                </a:cubicBezTo>
                <a:lnTo>
                  <a:pt x="13259085" y="1161097"/>
                </a:lnTo>
                <a:cubicBezTo>
                  <a:pt x="13213650" y="1080325"/>
                  <a:pt x="13150126" y="1017222"/>
                  <a:pt x="13068513" y="971788"/>
                </a:cubicBezTo>
                <a:cubicBezTo>
                  <a:pt x="12986899" y="926354"/>
                  <a:pt x="12893086" y="903637"/>
                  <a:pt x="12787073" y="903637"/>
                </a:cubicBezTo>
                <a:cubicBezTo>
                  <a:pt x="12625529" y="903637"/>
                  <a:pt x="12492592" y="955684"/>
                  <a:pt x="12388261" y="1059777"/>
                </a:cubicBezTo>
                <a:cubicBezTo>
                  <a:pt x="12287297" y="1163871"/>
                  <a:pt x="12236814" y="1297348"/>
                  <a:pt x="12236814" y="1460206"/>
                </a:cubicBezTo>
                <a:cubicBezTo>
                  <a:pt x="12236814" y="1623065"/>
                  <a:pt x="12287297" y="1757383"/>
                  <a:pt x="12388261" y="1863159"/>
                </a:cubicBezTo>
                <a:cubicBezTo>
                  <a:pt x="12492592" y="1967253"/>
                  <a:pt x="12625529" y="2019300"/>
                  <a:pt x="12787073" y="2019300"/>
                </a:cubicBezTo>
                <a:cubicBezTo>
                  <a:pt x="12918328" y="2019300"/>
                  <a:pt x="13028969" y="1990069"/>
                  <a:pt x="13118996" y="1931606"/>
                </a:cubicBezTo>
                <a:cubicBezTo>
                  <a:pt x="13209022" y="1873144"/>
                  <a:pt x="13273387" y="1790459"/>
                  <a:pt x="13312091" y="1683552"/>
                </a:cubicBezTo>
                <a:lnTo>
                  <a:pt x="13312091" y="1678543"/>
                </a:lnTo>
                <a:lnTo>
                  <a:pt x="12686108" y="1678543"/>
                </a:lnTo>
                <a:lnTo>
                  <a:pt x="12686108" y="1390793"/>
                </a:lnTo>
                <a:lnTo>
                  <a:pt x="13662944" y="1390793"/>
                </a:lnTo>
                <a:lnTo>
                  <a:pt x="13662944" y="1544764"/>
                </a:lnTo>
                <a:cubicBezTo>
                  <a:pt x="13644433" y="1773618"/>
                  <a:pt x="13553566" y="1959562"/>
                  <a:pt x="13390338" y="2102596"/>
                </a:cubicBezTo>
                <a:cubicBezTo>
                  <a:pt x="13227112" y="2247312"/>
                  <a:pt x="13026024" y="2319671"/>
                  <a:pt x="12787073" y="2319671"/>
                </a:cubicBezTo>
                <a:cubicBezTo>
                  <a:pt x="12529612" y="2319671"/>
                  <a:pt x="12319268" y="2238899"/>
                  <a:pt x="12156042" y="2077355"/>
                </a:cubicBezTo>
                <a:cubicBezTo>
                  <a:pt x="11991132" y="1915811"/>
                  <a:pt x="11908678" y="1710515"/>
                  <a:pt x="11908678" y="1461468"/>
                </a:cubicBezTo>
                <a:cubicBezTo>
                  <a:pt x="11908678" y="1212421"/>
                  <a:pt x="11991132" y="1007126"/>
                  <a:pt x="12156042" y="845582"/>
                </a:cubicBezTo>
                <a:cubicBezTo>
                  <a:pt x="12319268" y="684038"/>
                  <a:pt x="12529612" y="603266"/>
                  <a:pt x="12787073" y="603266"/>
                </a:cubicBezTo>
                <a:close/>
                <a:moveTo>
                  <a:pt x="10979418" y="603266"/>
                </a:moveTo>
                <a:cubicBezTo>
                  <a:pt x="11203224" y="603266"/>
                  <a:pt x="11376127" y="664686"/>
                  <a:pt x="11498126" y="787527"/>
                </a:cubicBezTo>
                <a:cubicBezTo>
                  <a:pt x="11620127" y="910368"/>
                  <a:pt x="11681125" y="1078643"/>
                  <a:pt x="11681125" y="1292352"/>
                </a:cubicBezTo>
                <a:lnTo>
                  <a:pt x="11681125" y="2286857"/>
                </a:lnTo>
                <a:lnTo>
                  <a:pt x="11358037" y="2286857"/>
                </a:lnTo>
                <a:lnTo>
                  <a:pt x="11358037" y="1292352"/>
                </a:lnTo>
                <a:cubicBezTo>
                  <a:pt x="11358037" y="1166146"/>
                  <a:pt x="11326485" y="1069808"/>
                  <a:pt x="11263382" y="1003340"/>
                </a:cubicBezTo>
                <a:cubicBezTo>
                  <a:pt x="11200279" y="936871"/>
                  <a:pt x="11105624" y="903637"/>
                  <a:pt x="10979418" y="903637"/>
                </a:cubicBezTo>
                <a:cubicBezTo>
                  <a:pt x="10853212" y="903637"/>
                  <a:pt x="10758557" y="936871"/>
                  <a:pt x="10695454" y="1003340"/>
                </a:cubicBezTo>
                <a:cubicBezTo>
                  <a:pt x="10632351" y="1069808"/>
                  <a:pt x="10600799" y="1166146"/>
                  <a:pt x="10600799" y="1292352"/>
                </a:cubicBezTo>
                <a:lnTo>
                  <a:pt x="10600799" y="2286857"/>
                </a:lnTo>
                <a:lnTo>
                  <a:pt x="10277712" y="2286857"/>
                </a:lnTo>
                <a:lnTo>
                  <a:pt x="10277712" y="1292352"/>
                </a:lnTo>
                <a:cubicBezTo>
                  <a:pt x="10277712" y="1078643"/>
                  <a:pt x="10338711" y="910368"/>
                  <a:pt x="10460712" y="787527"/>
                </a:cubicBezTo>
                <a:cubicBezTo>
                  <a:pt x="10582711" y="664686"/>
                  <a:pt x="10755613" y="603266"/>
                  <a:pt x="10979418" y="603266"/>
                </a:cubicBezTo>
                <a:close/>
                <a:moveTo>
                  <a:pt x="9177099" y="603266"/>
                </a:moveTo>
                <a:cubicBezTo>
                  <a:pt x="9432877" y="603266"/>
                  <a:pt x="9643220" y="684038"/>
                  <a:pt x="9808129" y="845582"/>
                </a:cubicBezTo>
                <a:cubicBezTo>
                  <a:pt x="9973039" y="1007126"/>
                  <a:pt x="10055493" y="1212421"/>
                  <a:pt x="10055493" y="1461468"/>
                </a:cubicBezTo>
                <a:cubicBezTo>
                  <a:pt x="10055493" y="1710515"/>
                  <a:pt x="9973039" y="1915811"/>
                  <a:pt x="9808129" y="2077355"/>
                </a:cubicBezTo>
                <a:cubicBezTo>
                  <a:pt x="9643220" y="2238899"/>
                  <a:pt x="9432877" y="2319671"/>
                  <a:pt x="9177099" y="2319671"/>
                </a:cubicBezTo>
                <a:cubicBezTo>
                  <a:pt x="8919638" y="2319671"/>
                  <a:pt x="8709294" y="2238899"/>
                  <a:pt x="8546067" y="2077355"/>
                </a:cubicBezTo>
                <a:cubicBezTo>
                  <a:pt x="8381158" y="1915811"/>
                  <a:pt x="8298703" y="1710515"/>
                  <a:pt x="8298703" y="1461468"/>
                </a:cubicBezTo>
                <a:cubicBezTo>
                  <a:pt x="8298703" y="1212421"/>
                  <a:pt x="8381158" y="1007126"/>
                  <a:pt x="8546067" y="845582"/>
                </a:cubicBezTo>
                <a:cubicBezTo>
                  <a:pt x="8709294" y="684038"/>
                  <a:pt x="8919638" y="603266"/>
                  <a:pt x="9177099" y="603266"/>
                </a:cubicBezTo>
                <a:close/>
                <a:moveTo>
                  <a:pt x="4544759" y="459391"/>
                </a:moveTo>
                <a:lnTo>
                  <a:pt x="4787075" y="459391"/>
                </a:lnTo>
                <a:cubicBezTo>
                  <a:pt x="4813998" y="572135"/>
                  <a:pt x="4787916" y="667210"/>
                  <a:pt x="4708827" y="744617"/>
                </a:cubicBezTo>
                <a:cubicBezTo>
                  <a:pt x="4695365" y="754713"/>
                  <a:pt x="4683585" y="761444"/>
                  <a:pt x="4673489" y="764810"/>
                </a:cubicBezTo>
                <a:cubicBezTo>
                  <a:pt x="4705461" y="790051"/>
                  <a:pt x="4737433" y="816975"/>
                  <a:pt x="4769406" y="845582"/>
                </a:cubicBezTo>
                <a:cubicBezTo>
                  <a:pt x="4934315" y="1007126"/>
                  <a:pt x="5016770" y="1212421"/>
                  <a:pt x="5016770" y="1461468"/>
                </a:cubicBezTo>
                <a:cubicBezTo>
                  <a:pt x="5016770" y="1710515"/>
                  <a:pt x="4934315" y="1915811"/>
                  <a:pt x="4769406" y="2077355"/>
                </a:cubicBezTo>
                <a:cubicBezTo>
                  <a:pt x="4604495" y="2238899"/>
                  <a:pt x="4394152" y="2319671"/>
                  <a:pt x="4138374" y="2319671"/>
                </a:cubicBezTo>
                <a:cubicBezTo>
                  <a:pt x="3880914" y="2319671"/>
                  <a:pt x="3670570" y="2238899"/>
                  <a:pt x="3507343" y="2077355"/>
                </a:cubicBezTo>
                <a:cubicBezTo>
                  <a:pt x="3342434" y="1915811"/>
                  <a:pt x="3259979" y="1710515"/>
                  <a:pt x="3259979" y="1461468"/>
                </a:cubicBezTo>
                <a:cubicBezTo>
                  <a:pt x="3259979" y="1212421"/>
                  <a:pt x="3342434" y="1007126"/>
                  <a:pt x="3507343" y="845582"/>
                </a:cubicBezTo>
                <a:cubicBezTo>
                  <a:pt x="3670570" y="684038"/>
                  <a:pt x="3880914" y="603266"/>
                  <a:pt x="4138374" y="603266"/>
                </a:cubicBezTo>
                <a:cubicBezTo>
                  <a:pt x="4234292" y="603266"/>
                  <a:pt x="4322636" y="614204"/>
                  <a:pt x="4403408" y="636079"/>
                </a:cubicBezTo>
                <a:cubicBezTo>
                  <a:pt x="4502690" y="639445"/>
                  <a:pt x="4549807" y="580549"/>
                  <a:pt x="4544759" y="459391"/>
                </a:cubicBezTo>
                <a:close/>
                <a:moveTo>
                  <a:pt x="9023127" y="90868"/>
                </a:moveTo>
                <a:lnTo>
                  <a:pt x="9331070" y="90868"/>
                </a:lnTo>
                <a:lnTo>
                  <a:pt x="9621344" y="487156"/>
                </a:lnTo>
                <a:lnTo>
                  <a:pt x="9366408" y="487156"/>
                </a:lnTo>
                <a:lnTo>
                  <a:pt x="9179623" y="257461"/>
                </a:lnTo>
                <a:lnTo>
                  <a:pt x="9174574" y="257461"/>
                </a:lnTo>
                <a:lnTo>
                  <a:pt x="8987789" y="487156"/>
                </a:lnTo>
                <a:lnTo>
                  <a:pt x="8732852" y="487156"/>
                </a:lnTo>
                <a:close/>
                <a:moveTo>
                  <a:pt x="4140899" y="0"/>
                </a:moveTo>
                <a:cubicBezTo>
                  <a:pt x="4174553" y="0"/>
                  <a:pt x="4206947" y="5889"/>
                  <a:pt x="4238078" y="17669"/>
                </a:cubicBezTo>
                <a:cubicBezTo>
                  <a:pt x="4269209" y="29448"/>
                  <a:pt x="4296553" y="45434"/>
                  <a:pt x="4320112" y="65627"/>
                </a:cubicBezTo>
                <a:cubicBezTo>
                  <a:pt x="4343670" y="85820"/>
                  <a:pt x="4362601" y="109799"/>
                  <a:pt x="4376904" y="137565"/>
                </a:cubicBezTo>
                <a:cubicBezTo>
                  <a:pt x="4391208" y="165330"/>
                  <a:pt x="4398359" y="196040"/>
                  <a:pt x="4398359" y="229695"/>
                </a:cubicBezTo>
                <a:cubicBezTo>
                  <a:pt x="4398359" y="288591"/>
                  <a:pt x="4385739" y="330660"/>
                  <a:pt x="4360497" y="355901"/>
                </a:cubicBezTo>
                <a:cubicBezTo>
                  <a:pt x="4335256" y="381143"/>
                  <a:pt x="4309173" y="401336"/>
                  <a:pt x="4282250" y="416480"/>
                </a:cubicBezTo>
                <a:lnTo>
                  <a:pt x="4284774" y="416480"/>
                </a:lnTo>
                <a:cubicBezTo>
                  <a:pt x="4267946" y="426577"/>
                  <a:pt x="4253642" y="436674"/>
                  <a:pt x="4241863" y="446770"/>
                </a:cubicBezTo>
                <a:cubicBezTo>
                  <a:pt x="4230084" y="456867"/>
                  <a:pt x="4223354" y="469487"/>
                  <a:pt x="4221671" y="484632"/>
                </a:cubicBezTo>
                <a:lnTo>
                  <a:pt x="4032361" y="484632"/>
                </a:lnTo>
                <a:cubicBezTo>
                  <a:pt x="4032361" y="430784"/>
                  <a:pt x="4044141" y="391660"/>
                  <a:pt x="4067699" y="367260"/>
                </a:cubicBezTo>
                <a:cubicBezTo>
                  <a:pt x="4091257" y="342860"/>
                  <a:pt x="4116499" y="322247"/>
                  <a:pt x="4143423" y="305419"/>
                </a:cubicBezTo>
                <a:lnTo>
                  <a:pt x="4143423" y="307943"/>
                </a:lnTo>
                <a:cubicBezTo>
                  <a:pt x="4160250" y="296164"/>
                  <a:pt x="4174553" y="284805"/>
                  <a:pt x="4186333" y="273868"/>
                </a:cubicBezTo>
                <a:cubicBezTo>
                  <a:pt x="4198112" y="262930"/>
                  <a:pt x="4204002" y="248205"/>
                  <a:pt x="4204002" y="229695"/>
                </a:cubicBezTo>
                <a:cubicBezTo>
                  <a:pt x="4204002" y="190992"/>
                  <a:pt x="4182127" y="171640"/>
                  <a:pt x="4138374" y="171640"/>
                </a:cubicBezTo>
                <a:cubicBezTo>
                  <a:pt x="4118182" y="171640"/>
                  <a:pt x="4101775" y="179633"/>
                  <a:pt x="4089154" y="195620"/>
                </a:cubicBezTo>
                <a:cubicBezTo>
                  <a:pt x="4076533" y="211606"/>
                  <a:pt x="4070223" y="234743"/>
                  <a:pt x="4070223" y="265033"/>
                </a:cubicBezTo>
                <a:lnTo>
                  <a:pt x="3888486" y="265033"/>
                </a:lnTo>
                <a:lnTo>
                  <a:pt x="3888486" y="229695"/>
                </a:lnTo>
                <a:cubicBezTo>
                  <a:pt x="3888486" y="197723"/>
                  <a:pt x="3895217" y="167854"/>
                  <a:pt x="3908679" y="140089"/>
                </a:cubicBezTo>
                <a:cubicBezTo>
                  <a:pt x="3922141" y="112323"/>
                  <a:pt x="3940652" y="87923"/>
                  <a:pt x="3964210" y="66889"/>
                </a:cubicBezTo>
                <a:cubicBezTo>
                  <a:pt x="3987768" y="45855"/>
                  <a:pt x="4014693" y="29448"/>
                  <a:pt x="4044982" y="17669"/>
                </a:cubicBezTo>
                <a:cubicBezTo>
                  <a:pt x="4075272" y="5889"/>
                  <a:pt x="4107243" y="0"/>
                  <a:pt x="4140899" y="0"/>
                </a:cubicBezTo>
                <a:close/>
              </a:path>
            </a:pathLst>
          </a:custGeom>
          <a:solidFill>
            <a:srgbClr val="70AD47">
              <a:tint val="1000"/>
            </a:srgbClr>
          </a:solidFill>
          <a:ln w="9525" cmpd="sng">
            <a:solidFill>
              <a:schemeClr val="accent1"/>
            </a:solidFill>
            <a:prstDash val="solid"/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199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3 AllRoundGothic" panose="020B0703020202020104" pitchFamily="34" charset="-93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7C1881F-E78C-F8E4-458B-5595FD3A6566}"/>
              </a:ext>
            </a:extLst>
          </p:cNvPr>
          <p:cNvSpPr>
            <a:spLocks noChangeAspect="1"/>
          </p:cNvSpPr>
          <p:nvPr/>
        </p:nvSpPr>
        <p:spPr>
          <a:xfrm>
            <a:off x="2286000" y="-5249496"/>
            <a:ext cx="1422857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99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AllRoundGothic" panose="020B0703020202020104" pitchFamily="34" charset="-93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5894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5B10CD6-0A3B-F5AD-B7B9-7AD25F7BFF4B}"/>
              </a:ext>
            </a:extLst>
          </p:cNvPr>
          <p:cNvSpPr/>
          <p:nvPr/>
        </p:nvSpPr>
        <p:spPr>
          <a:xfrm>
            <a:off x="838200" y="952500"/>
            <a:ext cx="1661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Quý thầy cô điền nội dung khởi động hoặc trò chơi khởi động vào slide này. 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081785"/>
            <a:ext cx="4114800" cy="4027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9AAD56FA-1822-D3AE-1E88-FDA1EFA47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567783"/>
            <a:ext cx="1678374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A851F32-4E34-CDBE-46AD-F4A1B3A0A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2019300"/>
            <a:ext cx="7786744" cy="510067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D5723C5-F44A-833B-A539-446B309B0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952500"/>
            <a:ext cx="6855470" cy="201216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F2883B9-2B23-219A-15FB-D87AEC285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8930" y="2991213"/>
            <a:ext cx="5372131" cy="313176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8FB31A3-8189-CE48-313E-3F8FACA114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2400" y="1059661"/>
            <a:ext cx="6189239" cy="1905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CEE2A1A-33ED-52E1-17C4-6211E4DED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4400" y="6230022"/>
            <a:ext cx="9161338" cy="34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2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EE523CC-6136-3D9E-2148-7905D0DFCA8E}"/>
              </a:ext>
            </a:extLst>
          </p:cNvPr>
          <p:cNvSpPr/>
          <p:nvPr/>
        </p:nvSpPr>
        <p:spPr>
          <a:xfrm>
            <a:off x="533400" y="419100"/>
            <a:ext cx="17145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vi-VN" sz="5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ài toán: 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Thưởng đều 18 quyển sách cho 9 bạn. Hỏi 3 bạn được thưởng bao nhiêu quyển sách?</a:t>
            </a:r>
            <a:endParaRPr lang="vi-VN" sz="54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F8AB8FE-43B4-D9EB-BA49-7A8472F66394}"/>
              </a:ext>
            </a:extLst>
          </p:cNvPr>
          <p:cNvSpPr/>
          <p:nvPr/>
        </p:nvSpPr>
        <p:spPr>
          <a:xfrm>
            <a:off x="685800" y="2628900"/>
            <a:ext cx="57912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Tóm tắt</a:t>
            </a:r>
          </a:p>
          <a:p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bạn: 18 quyển</a:t>
            </a:r>
          </a:p>
          <a:p>
            <a:r>
              <a:rPr lang="vi-VN" sz="54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bạn: ... quyển?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44DCFC1-CECC-9033-7C77-385FB98194E3}"/>
              </a:ext>
            </a:extLst>
          </p:cNvPr>
          <p:cNvSpPr/>
          <p:nvPr/>
        </p:nvSpPr>
        <p:spPr>
          <a:xfrm>
            <a:off x="7772400" y="495300"/>
            <a:ext cx="7696200" cy="8382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649F1DDD-42E3-F6FA-E50A-CBE44F612D9F}"/>
              </a:ext>
            </a:extLst>
          </p:cNvPr>
          <p:cNvCxnSpPr>
            <a:cxnSpLocks/>
          </p:cNvCxnSpPr>
          <p:nvPr/>
        </p:nvCxnSpPr>
        <p:spPr>
          <a:xfrm>
            <a:off x="7086600" y="2483703"/>
            <a:ext cx="0" cy="75365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DFEF0291-6B28-40B5-0B74-6C3779EEEC0B}"/>
              </a:ext>
            </a:extLst>
          </p:cNvPr>
          <p:cNvSpPr/>
          <p:nvPr/>
        </p:nvSpPr>
        <p:spPr>
          <a:xfrm>
            <a:off x="7162800" y="2628900"/>
            <a:ext cx="1074419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giải</a:t>
            </a:r>
            <a:endParaRPr lang="vi-VN" sz="5400" b="1" cap="none" spc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sách mỗi bạn được thưởng là:</a:t>
            </a:r>
          </a:p>
          <a:p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18 : 9 = 2 (quyển)</a:t>
            </a:r>
          </a:p>
          <a:p>
            <a:r>
              <a:rPr lang="vi-VN" sz="54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3 bạn được thưởng là:</a:t>
            </a:r>
          </a:p>
          <a:p>
            <a:r>
              <a:rPr lang="vi-VN" sz="54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2 x 3 = 6 (quyển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r>
              <a:rPr lang="vi-VN" sz="540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 số: 6 quyển sách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6C39B5-446B-467F-06BD-01A1E8C5C849}"/>
              </a:ext>
            </a:extLst>
          </p:cNvPr>
          <p:cNvSpPr/>
          <p:nvPr/>
        </p:nvSpPr>
        <p:spPr>
          <a:xfrm>
            <a:off x="15697200" y="419100"/>
            <a:ext cx="1828800" cy="9144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7A030243-2967-1DBB-6563-E4D570643CD2}"/>
              </a:ext>
            </a:extLst>
          </p:cNvPr>
          <p:cNvSpPr/>
          <p:nvPr/>
        </p:nvSpPr>
        <p:spPr>
          <a:xfrm>
            <a:off x="533399" y="1296263"/>
            <a:ext cx="12801597" cy="914400"/>
          </a:xfrm>
          <a:prstGeom prst="rect">
            <a:avLst/>
          </a:prstGeom>
          <a:solidFill>
            <a:srgbClr val="FFFF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9231E9-8289-3006-8198-0E90633A1B90}"/>
              </a:ext>
            </a:extLst>
          </p:cNvPr>
          <p:cNvSpPr/>
          <p:nvPr/>
        </p:nvSpPr>
        <p:spPr>
          <a:xfrm>
            <a:off x="15697201" y="6591301"/>
            <a:ext cx="1981200" cy="3228160"/>
          </a:xfrm>
          <a:custGeom>
            <a:avLst/>
            <a:gdLst/>
            <a:ahLst/>
            <a:cxnLst/>
            <a:rect l="l" t="t" r="r" b="b"/>
            <a:pathLst>
              <a:path w="2385810" h="4210253">
                <a:moveTo>
                  <a:pt x="0" y="0"/>
                </a:moveTo>
                <a:lnTo>
                  <a:pt x="2385810" y="0"/>
                </a:lnTo>
                <a:lnTo>
                  <a:pt x="2385810" y="4210253"/>
                </a:lnTo>
                <a:lnTo>
                  <a:pt x="0" y="4210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ình tự do: Hình 18">
            <a:extLst>
              <a:ext uri="{FF2B5EF4-FFF2-40B4-BE49-F238E27FC236}">
                <a16:creationId xmlns:a16="http://schemas.microsoft.com/office/drawing/2014/main" id="{416D3721-F429-0D56-4D89-9B6C8CD7EB02}"/>
              </a:ext>
            </a:extLst>
          </p:cNvPr>
          <p:cNvSpPr/>
          <p:nvPr/>
        </p:nvSpPr>
        <p:spPr>
          <a:xfrm flipH="1">
            <a:off x="7086598" y="3431852"/>
            <a:ext cx="10598287" cy="3423295"/>
          </a:xfrm>
          <a:custGeom>
            <a:avLst/>
            <a:gdLst>
              <a:gd name="connsiteX0" fmla="*/ 64943 w 11131687"/>
              <a:gd name="connsiteY0" fmla="*/ 3391579 h 3423295"/>
              <a:gd name="connsiteX1" fmla="*/ 64943 w 11131687"/>
              <a:gd name="connsiteY1" fmla="*/ 629906 h 3423295"/>
              <a:gd name="connsiteX2" fmla="*/ 840798 w 11131687"/>
              <a:gd name="connsiteY2" fmla="*/ 84961 h 3423295"/>
              <a:gd name="connsiteX3" fmla="*/ 3260725 w 11131687"/>
              <a:gd name="connsiteY3" fmla="*/ 1833 h 3423295"/>
              <a:gd name="connsiteX4" fmla="*/ 8229889 w 11131687"/>
              <a:gd name="connsiteY4" fmla="*/ 84961 h 3423295"/>
              <a:gd name="connsiteX5" fmla="*/ 10899198 w 11131687"/>
              <a:gd name="connsiteY5" fmla="*/ 214270 h 3423295"/>
              <a:gd name="connsiteX6" fmla="*/ 10520507 w 11131687"/>
              <a:gd name="connsiteY6" fmla="*/ 1294924 h 3423295"/>
              <a:gd name="connsiteX7" fmla="*/ 6715125 w 11131687"/>
              <a:gd name="connsiteY7" fmla="*/ 1784452 h 3423295"/>
              <a:gd name="connsiteX8" fmla="*/ 2327852 w 11131687"/>
              <a:gd name="connsiteY8" fmla="*/ 1784452 h 3423295"/>
              <a:gd name="connsiteX9" fmla="*/ 637598 w 11131687"/>
              <a:gd name="connsiteY9" fmla="*/ 1470415 h 3423295"/>
              <a:gd name="connsiteX10" fmla="*/ 249671 w 11131687"/>
              <a:gd name="connsiteY10" fmla="*/ 2089252 h 3423295"/>
              <a:gd name="connsiteX11" fmla="*/ 64943 w 11131687"/>
              <a:gd name="connsiteY11" fmla="*/ 3391579 h 342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31687" h="3423295">
                <a:moveTo>
                  <a:pt x="64943" y="3391579"/>
                </a:moveTo>
                <a:cubicBezTo>
                  <a:pt x="34155" y="3148355"/>
                  <a:pt x="-64366" y="1181009"/>
                  <a:pt x="64943" y="629906"/>
                </a:cubicBezTo>
                <a:cubicBezTo>
                  <a:pt x="194252" y="78803"/>
                  <a:pt x="308168" y="189640"/>
                  <a:pt x="840798" y="84961"/>
                </a:cubicBezTo>
                <a:cubicBezTo>
                  <a:pt x="1373428" y="-19718"/>
                  <a:pt x="2029210" y="1833"/>
                  <a:pt x="3260725" y="1833"/>
                </a:cubicBezTo>
                <a:cubicBezTo>
                  <a:pt x="4492240" y="1833"/>
                  <a:pt x="6956810" y="49555"/>
                  <a:pt x="8229889" y="84961"/>
                </a:cubicBezTo>
                <a:cubicBezTo>
                  <a:pt x="9502968" y="120367"/>
                  <a:pt x="10517428" y="12609"/>
                  <a:pt x="10899198" y="214270"/>
                </a:cubicBezTo>
                <a:cubicBezTo>
                  <a:pt x="11280968" y="415930"/>
                  <a:pt x="11217853" y="1033227"/>
                  <a:pt x="10520507" y="1294924"/>
                </a:cubicBezTo>
                <a:cubicBezTo>
                  <a:pt x="9823161" y="1556621"/>
                  <a:pt x="8080567" y="1702864"/>
                  <a:pt x="6715125" y="1784452"/>
                </a:cubicBezTo>
                <a:cubicBezTo>
                  <a:pt x="5349683" y="1866040"/>
                  <a:pt x="3340773" y="1836791"/>
                  <a:pt x="2327852" y="1784452"/>
                </a:cubicBezTo>
                <a:cubicBezTo>
                  <a:pt x="1314931" y="1732113"/>
                  <a:pt x="983962" y="1419615"/>
                  <a:pt x="637598" y="1470415"/>
                </a:cubicBezTo>
                <a:cubicBezTo>
                  <a:pt x="291235" y="1521215"/>
                  <a:pt x="340495" y="1769058"/>
                  <a:pt x="249671" y="2089252"/>
                </a:cubicBezTo>
                <a:cubicBezTo>
                  <a:pt x="158847" y="2409446"/>
                  <a:pt x="95731" y="3634803"/>
                  <a:pt x="64943" y="3391579"/>
                </a:cubicBezTo>
                <a:close/>
              </a:path>
            </a:pathLst>
          </a:cu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786D2AC-DBCC-BD0C-4E1D-A6EF72DAD247}"/>
              </a:ext>
            </a:extLst>
          </p:cNvPr>
          <p:cNvSpPr/>
          <p:nvPr/>
        </p:nvSpPr>
        <p:spPr>
          <a:xfrm>
            <a:off x="7315200" y="8496300"/>
            <a:ext cx="8762997" cy="1371600"/>
          </a:xfrm>
          <a:prstGeom prst="roundRect">
            <a:avLst/>
          </a:prstGeom>
          <a:solidFill>
            <a:srgbClr val="4974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/>
              <a:t>Tìm số sách 1 bạn được thưởng là bước </a:t>
            </a:r>
            <a:r>
              <a:rPr lang="vi-VN" sz="4400" i="1"/>
              <a:t>Rút về đơn vị.</a:t>
            </a:r>
            <a:endParaRPr lang="en-US" sz="4400" i="1"/>
          </a:p>
        </p:txBody>
      </p:sp>
    </p:spTree>
    <p:extLst>
      <p:ext uri="{BB962C8B-B14F-4D97-AF65-F5344CB8AC3E}">
        <p14:creationId xmlns:p14="http://schemas.microsoft.com/office/powerpoint/2010/main" val="38290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lv">
            <a:hlinkClick r:id="" action="ppaction://media"/>
            <a:extLst>
              <a:ext uri="{FF2B5EF4-FFF2-40B4-BE49-F238E27FC236}">
                <a16:creationId xmlns:a16="http://schemas.microsoft.com/office/drawing/2014/main" id="{DB566040-3E2B-AE69-2427-23C52B111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09"/>
            <a:ext cx="18288000" cy="10287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58BD9DE-14C1-EF1B-9764-0F29F2662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081785"/>
            <a:ext cx="4114800" cy="402789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D2B746B-F571-8DF8-F71F-F6315E44B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-1181100"/>
            <a:ext cx="4910707" cy="392583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5AEA787-0CE8-9DF3-4594-2F94C8B30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6507409"/>
            <a:ext cx="6102625" cy="5578323"/>
          </a:xfrm>
          <a:prstGeom prst="rect">
            <a:avLst/>
          </a:prstGeom>
        </p:spPr>
      </p:pic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8041FCF4-001C-3C37-2F68-796D22F7E07C}"/>
              </a:ext>
            </a:extLst>
          </p:cNvPr>
          <p:cNvSpPr>
            <a:spLocks noChangeAspect="1"/>
          </p:cNvSpPr>
          <p:nvPr/>
        </p:nvSpPr>
        <p:spPr>
          <a:xfrm>
            <a:off x="3664225" y="2521705"/>
            <a:ext cx="12649200" cy="5120159"/>
          </a:xfrm>
          <a:custGeom>
            <a:avLst/>
            <a:gdLst/>
            <a:ahLst/>
            <a:cxnLst/>
            <a:rect l="l" t="t" r="r" b="b"/>
            <a:pathLst>
              <a:path w="14186392" h="5742385">
                <a:moveTo>
                  <a:pt x="11404806" y="5394056"/>
                </a:moveTo>
                <a:cubicBezTo>
                  <a:pt x="11453606" y="5394056"/>
                  <a:pt x="11494833" y="5410883"/>
                  <a:pt x="11528488" y="5444538"/>
                </a:cubicBezTo>
                <a:cubicBezTo>
                  <a:pt x="11562144" y="5478193"/>
                  <a:pt x="11578971" y="5519421"/>
                  <a:pt x="11578971" y="5568221"/>
                </a:cubicBezTo>
                <a:cubicBezTo>
                  <a:pt x="11578971" y="5617020"/>
                  <a:pt x="11562143" y="5658248"/>
                  <a:pt x="11528488" y="5691902"/>
                </a:cubicBezTo>
                <a:cubicBezTo>
                  <a:pt x="11494833" y="5725557"/>
                  <a:pt x="11453605" y="5742385"/>
                  <a:pt x="11404806" y="5742385"/>
                </a:cubicBezTo>
                <a:cubicBezTo>
                  <a:pt x="11356005" y="5742385"/>
                  <a:pt x="11314777" y="5725557"/>
                  <a:pt x="11281124" y="5691902"/>
                </a:cubicBezTo>
                <a:cubicBezTo>
                  <a:pt x="11247469" y="5658248"/>
                  <a:pt x="11230641" y="5617020"/>
                  <a:pt x="11230641" y="5568221"/>
                </a:cubicBezTo>
                <a:cubicBezTo>
                  <a:pt x="11230641" y="5519421"/>
                  <a:pt x="11247469" y="5478193"/>
                  <a:pt x="11281124" y="5444538"/>
                </a:cubicBezTo>
                <a:cubicBezTo>
                  <a:pt x="11314779" y="5410883"/>
                  <a:pt x="11356005" y="5394056"/>
                  <a:pt x="11404806" y="5394056"/>
                </a:cubicBezTo>
                <a:close/>
                <a:moveTo>
                  <a:pt x="6038802" y="5378911"/>
                </a:moveTo>
                <a:cubicBezTo>
                  <a:pt x="6087602" y="5378911"/>
                  <a:pt x="6128829" y="5395739"/>
                  <a:pt x="6162484" y="5429394"/>
                </a:cubicBezTo>
                <a:cubicBezTo>
                  <a:pt x="6196138" y="5463048"/>
                  <a:pt x="6212966" y="5504276"/>
                  <a:pt x="6212966" y="5553075"/>
                </a:cubicBezTo>
                <a:cubicBezTo>
                  <a:pt x="6212966" y="5601875"/>
                  <a:pt x="6196138" y="5643103"/>
                  <a:pt x="6162484" y="5676757"/>
                </a:cubicBezTo>
                <a:cubicBezTo>
                  <a:pt x="6128829" y="5710412"/>
                  <a:pt x="6087602" y="5727240"/>
                  <a:pt x="6038802" y="5727240"/>
                </a:cubicBezTo>
                <a:cubicBezTo>
                  <a:pt x="5990002" y="5727240"/>
                  <a:pt x="5948775" y="5710412"/>
                  <a:pt x="5915120" y="5676757"/>
                </a:cubicBezTo>
                <a:cubicBezTo>
                  <a:pt x="5881465" y="5643103"/>
                  <a:pt x="5864637" y="5601875"/>
                  <a:pt x="5864637" y="5553075"/>
                </a:cubicBezTo>
                <a:cubicBezTo>
                  <a:pt x="5864637" y="5504276"/>
                  <a:pt x="5881465" y="5463048"/>
                  <a:pt x="5915120" y="5429394"/>
                </a:cubicBezTo>
                <a:cubicBezTo>
                  <a:pt x="5948775" y="5395739"/>
                  <a:pt x="5990002" y="5378911"/>
                  <a:pt x="6038802" y="5378911"/>
                </a:cubicBezTo>
                <a:close/>
                <a:moveTo>
                  <a:pt x="12768452" y="3874532"/>
                </a:moveTo>
                <a:lnTo>
                  <a:pt x="12768452" y="4394502"/>
                </a:lnTo>
                <a:lnTo>
                  <a:pt x="13124354" y="4394502"/>
                </a:lnTo>
                <a:cubicBezTo>
                  <a:pt x="13316187" y="4394502"/>
                  <a:pt x="13412104" y="4307420"/>
                  <a:pt x="13412104" y="4133255"/>
                </a:cubicBezTo>
                <a:cubicBezTo>
                  <a:pt x="13412104" y="3960773"/>
                  <a:pt x="13316187" y="3874532"/>
                  <a:pt x="13124354" y="3874532"/>
                </a:cubicBezTo>
                <a:close/>
                <a:moveTo>
                  <a:pt x="11407330" y="3841718"/>
                </a:moveTo>
                <a:cubicBezTo>
                  <a:pt x="11274393" y="3841718"/>
                  <a:pt x="11174269" y="3877056"/>
                  <a:pt x="11106959" y="3947732"/>
                </a:cubicBezTo>
                <a:cubicBezTo>
                  <a:pt x="11039650" y="4018408"/>
                  <a:pt x="11005994" y="4121897"/>
                  <a:pt x="11005994" y="4258199"/>
                </a:cubicBezTo>
                <a:lnTo>
                  <a:pt x="11005994" y="4437412"/>
                </a:lnTo>
                <a:lnTo>
                  <a:pt x="11811190" y="4437412"/>
                </a:lnTo>
                <a:lnTo>
                  <a:pt x="11811190" y="4258199"/>
                </a:lnTo>
                <a:cubicBezTo>
                  <a:pt x="11811190" y="4121897"/>
                  <a:pt x="11777955" y="4018408"/>
                  <a:pt x="11711487" y="3947732"/>
                </a:cubicBezTo>
                <a:cubicBezTo>
                  <a:pt x="11645018" y="3877056"/>
                  <a:pt x="11543633" y="3841718"/>
                  <a:pt x="11407330" y="3841718"/>
                </a:cubicBezTo>
                <a:close/>
                <a:moveTo>
                  <a:pt x="12445364" y="3574161"/>
                </a:moveTo>
                <a:lnTo>
                  <a:pt x="13119306" y="3574161"/>
                </a:lnTo>
                <a:cubicBezTo>
                  <a:pt x="13326284" y="3574161"/>
                  <a:pt x="13481517" y="3625065"/>
                  <a:pt x="13585006" y="3726871"/>
                </a:cubicBezTo>
                <a:cubicBezTo>
                  <a:pt x="13688495" y="3828677"/>
                  <a:pt x="13740240" y="3964559"/>
                  <a:pt x="13740240" y="4134517"/>
                </a:cubicBezTo>
                <a:cubicBezTo>
                  <a:pt x="13740240" y="4304475"/>
                  <a:pt x="13688495" y="4440357"/>
                  <a:pt x="13585006" y="4542163"/>
                </a:cubicBezTo>
                <a:cubicBezTo>
                  <a:pt x="13481517" y="4643970"/>
                  <a:pt x="13326284" y="4694873"/>
                  <a:pt x="13119306" y="4694873"/>
                </a:cubicBezTo>
                <a:lnTo>
                  <a:pt x="12768452" y="4694873"/>
                </a:lnTo>
                <a:lnTo>
                  <a:pt x="12768452" y="5224939"/>
                </a:lnTo>
                <a:lnTo>
                  <a:pt x="12445364" y="5224939"/>
                </a:lnTo>
                <a:close/>
                <a:moveTo>
                  <a:pt x="9172573" y="3574161"/>
                </a:moveTo>
                <a:lnTo>
                  <a:pt x="10480070" y="3574161"/>
                </a:lnTo>
                <a:lnTo>
                  <a:pt x="10480070" y="3874532"/>
                </a:lnTo>
                <a:lnTo>
                  <a:pt x="9987867" y="3874532"/>
                </a:lnTo>
                <a:lnTo>
                  <a:pt x="9987867" y="5224939"/>
                </a:lnTo>
                <a:lnTo>
                  <a:pt x="9664778" y="5224939"/>
                </a:lnTo>
                <a:lnTo>
                  <a:pt x="9664778" y="3874532"/>
                </a:lnTo>
                <a:lnTo>
                  <a:pt x="9172573" y="3874532"/>
                </a:lnTo>
                <a:close/>
                <a:moveTo>
                  <a:pt x="5425439" y="3574161"/>
                </a:moveTo>
                <a:lnTo>
                  <a:pt x="6642067" y="3574161"/>
                </a:lnTo>
                <a:lnTo>
                  <a:pt x="6642067" y="3874532"/>
                </a:lnTo>
                <a:lnTo>
                  <a:pt x="5748528" y="3874532"/>
                </a:lnTo>
                <a:lnTo>
                  <a:pt x="5748528" y="4243055"/>
                </a:lnTo>
                <a:lnTo>
                  <a:pt x="6495667" y="4243055"/>
                </a:lnTo>
                <a:lnTo>
                  <a:pt x="6495667" y="4530805"/>
                </a:lnTo>
                <a:lnTo>
                  <a:pt x="5748528" y="4530805"/>
                </a:lnTo>
                <a:lnTo>
                  <a:pt x="5748528" y="4924569"/>
                </a:lnTo>
                <a:lnTo>
                  <a:pt x="6642067" y="4924569"/>
                </a:lnTo>
                <a:lnTo>
                  <a:pt x="6642067" y="5224939"/>
                </a:lnTo>
                <a:lnTo>
                  <a:pt x="5425439" y="5224939"/>
                </a:lnTo>
                <a:close/>
                <a:moveTo>
                  <a:pt x="3631787" y="3574161"/>
                </a:moveTo>
                <a:lnTo>
                  <a:pt x="4012930" y="3574161"/>
                </a:lnTo>
                <a:lnTo>
                  <a:pt x="4419314" y="4235482"/>
                </a:lnTo>
                <a:lnTo>
                  <a:pt x="4424362" y="4235482"/>
                </a:lnTo>
                <a:lnTo>
                  <a:pt x="4835794" y="3574161"/>
                </a:lnTo>
                <a:lnTo>
                  <a:pt x="5209364" y="3574161"/>
                </a:lnTo>
                <a:lnTo>
                  <a:pt x="4585906" y="4520708"/>
                </a:lnTo>
                <a:lnTo>
                  <a:pt x="4585906" y="5224939"/>
                </a:lnTo>
                <a:lnTo>
                  <a:pt x="4262818" y="5224939"/>
                </a:lnTo>
                <a:lnTo>
                  <a:pt x="4262818" y="4528281"/>
                </a:lnTo>
                <a:close/>
                <a:moveTo>
                  <a:pt x="2063353" y="3574161"/>
                </a:moveTo>
                <a:lnTo>
                  <a:pt x="2386440" y="3574161"/>
                </a:lnTo>
                <a:lnTo>
                  <a:pt x="2386440" y="4566853"/>
                </a:lnTo>
                <a:cubicBezTo>
                  <a:pt x="2386440" y="4692822"/>
                  <a:pt x="2418412" y="4789403"/>
                  <a:pt x="2482357" y="4856595"/>
                </a:cubicBezTo>
                <a:cubicBezTo>
                  <a:pt x="2546301" y="4923786"/>
                  <a:pt x="2639695" y="4957382"/>
                  <a:pt x="2762536" y="4957382"/>
                </a:cubicBezTo>
                <a:cubicBezTo>
                  <a:pt x="2888742" y="4957382"/>
                  <a:pt x="2983396" y="4923786"/>
                  <a:pt x="3046500" y="4856595"/>
                </a:cubicBezTo>
                <a:cubicBezTo>
                  <a:pt x="3109603" y="4789403"/>
                  <a:pt x="3141155" y="4692822"/>
                  <a:pt x="3141155" y="4566853"/>
                </a:cubicBezTo>
                <a:lnTo>
                  <a:pt x="3141155" y="3574161"/>
                </a:lnTo>
                <a:lnTo>
                  <a:pt x="3456670" y="3574161"/>
                </a:lnTo>
                <a:lnTo>
                  <a:pt x="3456670" y="4568667"/>
                </a:lnTo>
                <a:cubicBezTo>
                  <a:pt x="3456670" y="4674680"/>
                  <a:pt x="3441104" y="4770597"/>
                  <a:pt x="3409974" y="4856417"/>
                </a:cubicBezTo>
                <a:cubicBezTo>
                  <a:pt x="3378843" y="4942237"/>
                  <a:pt x="3333829" y="5014596"/>
                  <a:pt x="3274933" y="5073492"/>
                </a:cubicBezTo>
                <a:cubicBezTo>
                  <a:pt x="3216037" y="5132388"/>
                  <a:pt x="3143679" y="5177822"/>
                  <a:pt x="3057858" y="5209795"/>
                </a:cubicBezTo>
                <a:cubicBezTo>
                  <a:pt x="2972037" y="5241767"/>
                  <a:pt x="2874439" y="5257753"/>
                  <a:pt x="2765060" y="5257753"/>
                </a:cubicBezTo>
                <a:cubicBezTo>
                  <a:pt x="2541254" y="5257753"/>
                  <a:pt x="2368351" y="5196333"/>
                  <a:pt x="2246352" y="5073492"/>
                </a:cubicBezTo>
                <a:cubicBezTo>
                  <a:pt x="2124352" y="4950651"/>
                  <a:pt x="2063353" y="4782376"/>
                  <a:pt x="2063353" y="4568667"/>
                </a:cubicBezTo>
                <a:close/>
                <a:moveTo>
                  <a:pt x="672465" y="3574161"/>
                </a:moveTo>
                <a:lnTo>
                  <a:pt x="995552" y="3574161"/>
                </a:lnTo>
                <a:lnTo>
                  <a:pt x="995552" y="4924569"/>
                </a:lnTo>
                <a:lnTo>
                  <a:pt x="1858803" y="4924569"/>
                </a:lnTo>
                <a:lnTo>
                  <a:pt x="1858803" y="5224939"/>
                </a:lnTo>
                <a:lnTo>
                  <a:pt x="672465" y="5224939"/>
                </a:lnTo>
                <a:close/>
                <a:moveTo>
                  <a:pt x="11409854" y="3541348"/>
                </a:moveTo>
                <a:cubicBezTo>
                  <a:pt x="11525963" y="3541348"/>
                  <a:pt x="11628611" y="3557754"/>
                  <a:pt x="11717797" y="3590568"/>
                </a:cubicBezTo>
                <a:cubicBezTo>
                  <a:pt x="11806983" y="3623382"/>
                  <a:pt x="11882706" y="3670499"/>
                  <a:pt x="11944968" y="3731919"/>
                </a:cubicBezTo>
                <a:cubicBezTo>
                  <a:pt x="12007229" y="3793339"/>
                  <a:pt x="12054346" y="3868643"/>
                  <a:pt x="12086320" y="3957828"/>
                </a:cubicBezTo>
                <a:cubicBezTo>
                  <a:pt x="12118291" y="4047014"/>
                  <a:pt x="12134277" y="4147138"/>
                  <a:pt x="12134277" y="4258199"/>
                </a:cubicBezTo>
                <a:lnTo>
                  <a:pt x="12134277" y="5224939"/>
                </a:lnTo>
                <a:lnTo>
                  <a:pt x="11811190" y="5224939"/>
                </a:lnTo>
                <a:lnTo>
                  <a:pt x="11811190" y="4730211"/>
                </a:lnTo>
                <a:lnTo>
                  <a:pt x="11005994" y="4730211"/>
                </a:lnTo>
                <a:lnTo>
                  <a:pt x="11005994" y="5224939"/>
                </a:lnTo>
                <a:lnTo>
                  <a:pt x="10690478" y="5224939"/>
                </a:lnTo>
                <a:lnTo>
                  <a:pt x="10690478" y="4258199"/>
                </a:lnTo>
                <a:cubicBezTo>
                  <a:pt x="10690478" y="4147138"/>
                  <a:pt x="10706465" y="4047014"/>
                  <a:pt x="10738437" y="3957828"/>
                </a:cubicBezTo>
                <a:cubicBezTo>
                  <a:pt x="10770408" y="3868643"/>
                  <a:pt x="10816685" y="3793339"/>
                  <a:pt x="10877263" y="3731919"/>
                </a:cubicBezTo>
                <a:cubicBezTo>
                  <a:pt x="10937842" y="3670499"/>
                  <a:pt x="11012725" y="3623382"/>
                  <a:pt x="11101911" y="3590568"/>
                </a:cubicBezTo>
                <a:cubicBezTo>
                  <a:pt x="11191097" y="3557754"/>
                  <a:pt x="11293744" y="3541348"/>
                  <a:pt x="11409854" y="3541348"/>
                </a:cubicBezTo>
                <a:close/>
                <a:moveTo>
                  <a:pt x="7603758" y="3541348"/>
                </a:moveTo>
                <a:cubicBezTo>
                  <a:pt x="7827564" y="3541348"/>
                  <a:pt x="8000467" y="3602768"/>
                  <a:pt x="8122466" y="3725609"/>
                </a:cubicBezTo>
                <a:cubicBezTo>
                  <a:pt x="8244466" y="3848450"/>
                  <a:pt x="8305465" y="4016725"/>
                  <a:pt x="8305465" y="4230434"/>
                </a:cubicBezTo>
                <a:lnTo>
                  <a:pt x="8305465" y="5224939"/>
                </a:lnTo>
                <a:lnTo>
                  <a:pt x="7982377" y="5224939"/>
                </a:lnTo>
                <a:lnTo>
                  <a:pt x="7982377" y="4230434"/>
                </a:lnTo>
                <a:cubicBezTo>
                  <a:pt x="7982377" y="4104228"/>
                  <a:pt x="7950825" y="4007890"/>
                  <a:pt x="7887722" y="3941422"/>
                </a:cubicBezTo>
                <a:cubicBezTo>
                  <a:pt x="7824619" y="3874953"/>
                  <a:pt x="7729965" y="3841718"/>
                  <a:pt x="7603758" y="3841718"/>
                </a:cubicBezTo>
                <a:cubicBezTo>
                  <a:pt x="7477552" y="3841718"/>
                  <a:pt x="7382897" y="3874953"/>
                  <a:pt x="7319794" y="3941422"/>
                </a:cubicBezTo>
                <a:cubicBezTo>
                  <a:pt x="7256691" y="4007890"/>
                  <a:pt x="7225139" y="4104228"/>
                  <a:pt x="7225139" y="4230434"/>
                </a:cubicBezTo>
                <a:lnTo>
                  <a:pt x="7225139" y="5224939"/>
                </a:lnTo>
                <a:lnTo>
                  <a:pt x="6902051" y="5224939"/>
                </a:lnTo>
                <a:lnTo>
                  <a:pt x="6902051" y="4230434"/>
                </a:lnTo>
                <a:cubicBezTo>
                  <a:pt x="6902051" y="4016725"/>
                  <a:pt x="6963051" y="3848450"/>
                  <a:pt x="7085051" y="3725609"/>
                </a:cubicBezTo>
                <a:cubicBezTo>
                  <a:pt x="7207051" y="3602768"/>
                  <a:pt x="7379953" y="3541348"/>
                  <a:pt x="7603758" y="3541348"/>
                </a:cubicBezTo>
                <a:close/>
                <a:moveTo>
                  <a:pt x="11258407" y="3028950"/>
                </a:moveTo>
                <a:lnTo>
                  <a:pt x="11566349" y="3028950"/>
                </a:lnTo>
                <a:lnTo>
                  <a:pt x="11856625" y="3425238"/>
                </a:lnTo>
                <a:lnTo>
                  <a:pt x="11601688" y="3425238"/>
                </a:lnTo>
                <a:lnTo>
                  <a:pt x="11414903" y="3195543"/>
                </a:lnTo>
                <a:lnTo>
                  <a:pt x="11409854" y="3195543"/>
                </a:lnTo>
                <a:lnTo>
                  <a:pt x="11223069" y="3425238"/>
                </a:lnTo>
                <a:lnTo>
                  <a:pt x="10968132" y="3425238"/>
                </a:lnTo>
                <a:close/>
                <a:moveTo>
                  <a:pt x="5882305" y="3028950"/>
                </a:moveTo>
                <a:lnTo>
                  <a:pt x="6190249" y="3028950"/>
                </a:lnTo>
                <a:lnTo>
                  <a:pt x="6480523" y="3425238"/>
                </a:lnTo>
                <a:lnTo>
                  <a:pt x="6225587" y="3425238"/>
                </a:lnTo>
                <a:lnTo>
                  <a:pt x="6038802" y="3195543"/>
                </a:lnTo>
                <a:lnTo>
                  <a:pt x="6033753" y="3195543"/>
                </a:lnTo>
                <a:lnTo>
                  <a:pt x="5846969" y="3425238"/>
                </a:lnTo>
                <a:lnTo>
                  <a:pt x="5592031" y="3425238"/>
                </a:lnTo>
                <a:close/>
                <a:moveTo>
                  <a:pt x="3980592" y="2349961"/>
                </a:moveTo>
                <a:cubicBezTo>
                  <a:pt x="4029393" y="2349961"/>
                  <a:pt x="4070620" y="2366788"/>
                  <a:pt x="4104275" y="2400443"/>
                </a:cubicBezTo>
                <a:cubicBezTo>
                  <a:pt x="4137930" y="2434098"/>
                  <a:pt x="4154757" y="2475326"/>
                  <a:pt x="4154757" y="2524125"/>
                </a:cubicBezTo>
                <a:cubicBezTo>
                  <a:pt x="4154757" y="2572925"/>
                  <a:pt x="4137930" y="2614152"/>
                  <a:pt x="4104275" y="2647808"/>
                </a:cubicBezTo>
                <a:cubicBezTo>
                  <a:pt x="4070620" y="2681463"/>
                  <a:pt x="4029393" y="2698290"/>
                  <a:pt x="3980592" y="2698290"/>
                </a:cubicBezTo>
                <a:cubicBezTo>
                  <a:pt x="3931793" y="2698290"/>
                  <a:pt x="3890565" y="2681463"/>
                  <a:pt x="3856910" y="2647808"/>
                </a:cubicBezTo>
                <a:cubicBezTo>
                  <a:pt x="3823255" y="2614152"/>
                  <a:pt x="3806427" y="2572925"/>
                  <a:pt x="3806427" y="2524125"/>
                </a:cubicBezTo>
                <a:cubicBezTo>
                  <a:pt x="3806427" y="2475326"/>
                  <a:pt x="3823255" y="2434098"/>
                  <a:pt x="3856910" y="2400443"/>
                </a:cubicBezTo>
                <a:cubicBezTo>
                  <a:pt x="3890565" y="2366788"/>
                  <a:pt x="3931793" y="2349961"/>
                  <a:pt x="3980592" y="2349961"/>
                </a:cubicBezTo>
                <a:close/>
                <a:moveTo>
                  <a:pt x="10035730" y="812769"/>
                </a:moveTo>
                <a:cubicBezTo>
                  <a:pt x="9902793" y="812769"/>
                  <a:pt x="9802669" y="848107"/>
                  <a:pt x="9735359" y="918782"/>
                </a:cubicBezTo>
                <a:cubicBezTo>
                  <a:pt x="9668049" y="989457"/>
                  <a:pt x="9634394" y="1092947"/>
                  <a:pt x="9634394" y="1229249"/>
                </a:cubicBezTo>
                <a:lnTo>
                  <a:pt x="9634394" y="1408462"/>
                </a:lnTo>
                <a:lnTo>
                  <a:pt x="10439589" y="1408462"/>
                </a:lnTo>
                <a:lnTo>
                  <a:pt x="10439589" y="1229249"/>
                </a:lnTo>
                <a:cubicBezTo>
                  <a:pt x="10439589" y="1092947"/>
                  <a:pt x="10406355" y="989457"/>
                  <a:pt x="10339886" y="918782"/>
                </a:cubicBezTo>
                <a:cubicBezTo>
                  <a:pt x="10273419" y="848107"/>
                  <a:pt x="10172032" y="812769"/>
                  <a:pt x="10035730" y="812769"/>
                </a:cubicBezTo>
                <a:close/>
                <a:moveTo>
                  <a:pt x="12750164" y="545211"/>
                </a:moveTo>
                <a:lnTo>
                  <a:pt x="13073253" y="545211"/>
                </a:lnTo>
                <a:lnTo>
                  <a:pt x="13073253" y="1206532"/>
                </a:lnTo>
                <a:lnTo>
                  <a:pt x="13863303" y="1206532"/>
                </a:lnTo>
                <a:lnTo>
                  <a:pt x="13863303" y="545211"/>
                </a:lnTo>
                <a:lnTo>
                  <a:pt x="14186392" y="545211"/>
                </a:lnTo>
                <a:lnTo>
                  <a:pt x="14186392" y="2195989"/>
                </a:lnTo>
                <a:lnTo>
                  <a:pt x="13863303" y="2195989"/>
                </a:lnTo>
                <a:lnTo>
                  <a:pt x="13863303" y="1506903"/>
                </a:lnTo>
                <a:lnTo>
                  <a:pt x="13073253" y="1506903"/>
                </a:lnTo>
                <a:lnTo>
                  <a:pt x="13073253" y="2195989"/>
                </a:lnTo>
                <a:lnTo>
                  <a:pt x="12750164" y="2195989"/>
                </a:lnTo>
                <a:close/>
                <a:moveTo>
                  <a:pt x="7578089" y="545211"/>
                </a:moveTo>
                <a:lnTo>
                  <a:pt x="7901177" y="545211"/>
                </a:lnTo>
                <a:lnTo>
                  <a:pt x="7901177" y="1206532"/>
                </a:lnTo>
                <a:lnTo>
                  <a:pt x="8691228" y="1206532"/>
                </a:lnTo>
                <a:lnTo>
                  <a:pt x="8691228" y="545211"/>
                </a:lnTo>
                <a:lnTo>
                  <a:pt x="9014316" y="545211"/>
                </a:lnTo>
                <a:lnTo>
                  <a:pt x="9014316" y="2195989"/>
                </a:lnTo>
                <a:lnTo>
                  <a:pt x="8691228" y="2195989"/>
                </a:lnTo>
                <a:lnTo>
                  <a:pt x="8691228" y="1506903"/>
                </a:lnTo>
                <a:lnTo>
                  <a:pt x="7901177" y="1506903"/>
                </a:lnTo>
                <a:lnTo>
                  <a:pt x="7901177" y="2195989"/>
                </a:lnTo>
                <a:lnTo>
                  <a:pt x="7578089" y="2195989"/>
                </a:lnTo>
                <a:close/>
                <a:moveTo>
                  <a:pt x="1558290" y="545211"/>
                </a:moveTo>
                <a:lnTo>
                  <a:pt x="1881378" y="545211"/>
                </a:lnTo>
                <a:lnTo>
                  <a:pt x="1881378" y="1206532"/>
                </a:lnTo>
                <a:lnTo>
                  <a:pt x="2671429" y="1206532"/>
                </a:lnTo>
                <a:lnTo>
                  <a:pt x="2671429" y="545211"/>
                </a:lnTo>
                <a:lnTo>
                  <a:pt x="2994518" y="545211"/>
                </a:lnTo>
                <a:lnTo>
                  <a:pt x="2994518" y="2195989"/>
                </a:lnTo>
                <a:lnTo>
                  <a:pt x="2671429" y="2195989"/>
                </a:lnTo>
                <a:lnTo>
                  <a:pt x="2671429" y="1506903"/>
                </a:lnTo>
                <a:lnTo>
                  <a:pt x="1881378" y="1506903"/>
                </a:lnTo>
                <a:lnTo>
                  <a:pt x="1881378" y="2195989"/>
                </a:lnTo>
                <a:lnTo>
                  <a:pt x="1558290" y="2195989"/>
                </a:lnTo>
                <a:close/>
                <a:moveTo>
                  <a:pt x="0" y="545211"/>
                </a:moveTo>
                <a:lnTo>
                  <a:pt x="1307496" y="545211"/>
                </a:lnTo>
                <a:lnTo>
                  <a:pt x="1307496" y="845582"/>
                </a:lnTo>
                <a:lnTo>
                  <a:pt x="815292" y="845582"/>
                </a:lnTo>
                <a:lnTo>
                  <a:pt x="815292" y="2195989"/>
                </a:lnTo>
                <a:lnTo>
                  <a:pt x="492204" y="2195989"/>
                </a:lnTo>
                <a:lnTo>
                  <a:pt x="492204" y="845582"/>
                </a:lnTo>
                <a:lnTo>
                  <a:pt x="0" y="845582"/>
                </a:lnTo>
                <a:close/>
                <a:moveTo>
                  <a:pt x="11737610" y="512398"/>
                </a:moveTo>
                <a:cubicBezTo>
                  <a:pt x="11961415" y="512398"/>
                  <a:pt x="12134317" y="573818"/>
                  <a:pt x="12256317" y="696659"/>
                </a:cubicBezTo>
                <a:cubicBezTo>
                  <a:pt x="12378317" y="819500"/>
                  <a:pt x="12439316" y="987775"/>
                  <a:pt x="12439316" y="1201484"/>
                </a:cubicBezTo>
                <a:lnTo>
                  <a:pt x="12439316" y="2195989"/>
                </a:lnTo>
                <a:lnTo>
                  <a:pt x="12116229" y="2195989"/>
                </a:lnTo>
                <a:lnTo>
                  <a:pt x="12116229" y="1201484"/>
                </a:lnTo>
                <a:cubicBezTo>
                  <a:pt x="12116229" y="1075278"/>
                  <a:pt x="12084677" y="978940"/>
                  <a:pt x="12021574" y="912472"/>
                </a:cubicBezTo>
                <a:cubicBezTo>
                  <a:pt x="11958471" y="846003"/>
                  <a:pt x="11863816" y="812769"/>
                  <a:pt x="11737610" y="812769"/>
                </a:cubicBezTo>
                <a:cubicBezTo>
                  <a:pt x="11611404" y="812769"/>
                  <a:pt x="11516749" y="846003"/>
                  <a:pt x="11453646" y="912472"/>
                </a:cubicBezTo>
                <a:cubicBezTo>
                  <a:pt x="11390543" y="978940"/>
                  <a:pt x="11358991" y="1075278"/>
                  <a:pt x="11358991" y="1201484"/>
                </a:cubicBezTo>
                <a:lnTo>
                  <a:pt x="11358991" y="2195989"/>
                </a:lnTo>
                <a:lnTo>
                  <a:pt x="11035903" y="2195989"/>
                </a:lnTo>
                <a:lnTo>
                  <a:pt x="11035903" y="1201484"/>
                </a:lnTo>
                <a:cubicBezTo>
                  <a:pt x="11035903" y="987775"/>
                  <a:pt x="11096902" y="819500"/>
                  <a:pt x="11218902" y="696659"/>
                </a:cubicBezTo>
                <a:cubicBezTo>
                  <a:pt x="11340901" y="573818"/>
                  <a:pt x="11513803" y="512398"/>
                  <a:pt x="11737610" y="512398"/>
                </a:cubicBezTo>
                <a:close/>
                <a:moveTo>
                  <a:pt x="10038254" y="512398"/>
                </a:moveTo>
                <a:cubicBezTo>
                  <a:pt x="10154363" y="512398"/>
                  <a:pt x="10257012" y="528805"/>
                  <a:pt x="10346197" y="561618"/>
                </a:cubicBezTo>
                <a:cubicBezTo>
                  <a:pt x="10435382" y="594432"/>
                  <a:pt x="10511107" y="641549"/>
                  <a:pt x="10573368" y="702969"/>
                </a:cubicBezTo>
                <a:cubicBezTo>
                  <a:pt x="10635631" y="764390"/>
                  <a:pt x="10682747" y="839693"/>
                  <a:pt x="10714719" y="928879"/>
                </a:cubicBezTo>
                <a:cubicBezTo>
                  <a:pt x="10746692" y="1018064"/>
                  <a:pt x="10762677" y="1118188"/>
                  <a:pt x="10762677" y="1229249"/>
                </a:cubicBezTo>
                <a:lnTo>
                  <a:pt x="10762677" y="2195989"/>
                </a:lnTo>
                <a:lnTo>
                  <a:pt x="10439589" y="2195989"/>
                </a:lnTo>
                <a:lnTo>
                  <a:pt x="10439589" y="1701261"/>
                </a:lnTo>
                <a:lnTo>
                  <a:pt x="9634394" y="1701261"/>
                </a:lnTo>
                <a:lnTo>
                  <a:pt x="9634394" y="2195989"/>
                </a:lnTo>
                <a:lnTo>
                  <a:pt x="9318878" y="2195989"/>
                </a:lnTo>
                <a:lnTo>
                  <a:pt x="9318878" y="1229249"/>
                </a:lnTo>
                <a:cubicBezTo>
                  <a:pt x="9318878" y="1118188"/>
                  <a:pt x="9334863" y="1018064"/>
                  <a:pt x="9366836" y="928879"/>
                </a:cubicBezTo>
                <a:cubicBezTo>
                  <a:pt x="9398808" y="839693"/>
                  <a:pt x="9445084" y="764390"/>
                  <a:pt x="9505663" y="702969"/>
                </a:cubicBezTo>
                <a:cubicBezTo>
                  <a:pt x="9566242" y="641549"/>
                  <a:pt x="9641125" y="594432"/>
                  <a:pt x="9730310" y="561618"/>
                </a:cubicBezTo>
                <a:cubicBezTo>
                  <a:pt x="9819497" y="528805"/>
                  <a:pt x="9922144" y="512398"/>
                  <a:pt x="10038254" y="512398"/>
                </a:cubicBezTo>
                <a:close/>
                <a:moveTo>
                  <a:pt x="5801438" y="512398"/>
                </a:moveTo>
                <a:cubicBezTo>
                  <a:pt x="6013466" y="512398"/>
                  <a:pt x="6196886" y="570453"/>
                  <a:pt x="6351697" y="686563"/>
                </a:cubicBezTo>
                <a:cubicBezTo>
                  <a:pt x="6503145" y="797624"/>
                  <a:pt x="6603269" y="949913"/>
                  <a:pt x="6652069" y="1143429"/>
                </a:cubicBezTo>
                <a:lnTo>
                  <a:pt x="6311311" y="1143429"/>
                </a:lnTo>
                <a:cubicBezTo>
                  <a:pt x="6270926" y="1042464"/>
                  <a:pt x="6206140" y="962113"/>
                  <a:pt x="6116954" y="902375"/>
                </a:cubicBezTo>
                <a:cubicBezTo>
                  <a:pt x="6027769" y="842638"/>
                  <a:pt x="5922596" y="812769"/>
                  <a:pt x="5801438" y="812769"/>
                </a:cubicBezTo>
                <a:cubicBezTo>
                  <a:pt x="5639895" y="812769"/>
                  <a:pt x="5506957" y="864816"/>
                  <a:pt x="5402627" y="968910"/>
                </a:cubicBezTo>
                <a:cubicBezTo>
                  <a:pt x="5301662" y="1073003"/>
                  <a:pt x="5251180" y="1206480"/>
                  <a:pt x="5251180" y="1369338"/>
                </a:cubicBezTo>
                <a:cubicBezTo>
                  <a:pt x="5251180" y="1532197"/>
                  <a:pt x="5301662" y="1666515"/>
                  <a:pt x="5402627" y="1772291"/>
                </a:cubicBezTo>
                <a:cubicBezTo>
                  <a:pt x="5506957" y="1876385"/>
                  <a:pt x="5639895" y="1928432"/>
                  <a:pt x="5801438" y="1928432"/>
                </a:cubicBezTo>
                <a:cubicBezTo>
                  <a:pt x="5922596" y="1928432"/>
                  <a:pt x="6027769" y="1898142"/>
                  <a:pt x="6116954" y="1837563"/>
                </a:cubicBezTo>
                <a:cubicBezTo>
                  <a:pt x="6206140" y="1776984"/>
                  <a:pt x="6270926" y="1696212"/>
                  <a:pt x="6311311" y="1595247"/>
                </a:cubicBezTo>
                <a:lnTo>
                  <a:pt x="6652069" y="1595247"/>
                </a:lnTo>
                <a:cubicBezTo>
                  <a:pt x="6603269" y="1787081"/>
                  <a:pt x="6503145" y="1940566"/>
                  <a:pt x="6351697" y="2055703"/>
                </a:cubicBezTo>
                <a:cubicBezTo>
                  <a:pt x="6196886" y="2171103"/>
                  <a:pt x="6013466" y="2228803"/>
                  <a:pt x="5801438" y="2228803"/>
                </a:cubicBezTo>
                <a:cubicBezTo>
                  <a:pt x="5543979" y="2228803"/>
                  <a:pt x="5333634" y="2148031"/>
                  <a:pt x="5170408" y="1986487"/>
                </a:cubicBezTo>
                <a:cubicBezTo>
                  <a:pt x="5005498" y="1824943"/>
                  <a:pt x="4923043" y="1619647"/>
                  <a:pt x="4923043" y="1370600"/>
                </a:cubicBezTo>
                <a:cubicBezTo>
                  <a:pt x="4923043" y="1121553"/>
                  <a:pt x="5005498" y="916258"/>
                  <a:pt x="5170408" y="754714"/>
                </a:cubicBezTo>
                <a:cubicBezTo>
                  <a:pt x="5333634" y="593170"/>
                  <a:pt x="5543979" y="512398"/>
                  <a:pt x="5801438" y="512398"/>
                </a:cubicBezTo>
                <a:close/>
                <a:moveTo>
                  <a:pt x="4816078" y="368523"/>
                </a:moveTo>
                <a:lnTo>
                  <a:pt x="5058394" y="368523"/>
                </a:lnTo>
                <a:cubicBezTo>
                  <a:pt x="5066807" y="477901"/>
                  <a:pt x="5039883" y="572977"/>
                  <a:pt x="4977622" y="653749"/>
                </a:cubicBezTo>
                <a:cubicBezTo>
                  <a:pt x="4917043" y="736204"/>
                  <a:pt x="4829539" y="777431"/>
                  <a:pt x="4715113" y="777431"/>
                </a:cubicBezTo>
                <a:lnTo>
                  <a:pt x="4694920" y="777431"/>
                </a:lnTo>
                <a:lnTo>
                  <a:pt x="4694920" y="1539717"/>
                </a:lnTo>
                <a:cubicBezTo>
                  <a:pt x="4694920" y="1753426"/>
                  <a:pt x="4634341" y="1921701"/>
                  <a:pt x="4513183" y="2044542"/>
                </a:cubicBezTo>
                <a:cubicBezTo>
                  <a:pt x="4392025" y="2167382"/>
                  <a:pt x="4222067" y="2228803"/>
                  <a:pt x="4003309" y="2228803"/>
                </a:cubicBezTo>
                <a:cubicBezTo>
                  <a:pt x="3779504" y="2228803"/>
                  <a:pt x="3606181" y="2167382"/>
                  <a:pt x="3483340" y="2044542"/>
                </a:cubicBezTo>
                <a:cubicBezTo>
                  <a:pt x="3362182" y="1921701"/>
                  <a:pt x="3301604" y="1753426"/>
                  <a:pt x="3301604" y="1539717"/>
                </a:cubicBezTo>
                <a:lnTo>
                  <a:pt x="3301604" y="545211"/>
                </a:lnTo>
                <a:lnTo>
                  <a:pt x="3624691" y="545211"/>
                </a:lnTo>
                <a:lnTo>
                  <a:pt x="3624691" y="1539717"/>
                </a:lnTo>
                <a:cubicBezTo>
                  <a:pt x="3624691" y="1664240"/>
                  <a:pt x="3656663" y="1760998"/>
                  <a:pt x="3720608" y="1829991"/>
                </a:cubicBezTo>
                <a:cubicBezTo>
                  <a:pt x="3782869" y="1897301"/>
                  <a:pt x="3876262" y="1930956"/>
                  <a:pt x="4000786" y="1930956"/>
                </a:cubicBezTo>
                <a:cubicBezTo>
                  <a:pt x="4126992" y="1930956"/>
                  <a:pt x="4221647" y="1897301"/>
                  <a:pt x="4284750" y="1829991"/>
                </a:cubicBezTo>
                <a:cubicBezTo>
                  <a:pt x="4347853" y="1762681"/>
                  <a:pt x="4379405" y="1665923"/>
                  <a:pt x="4379405" y="1539717"/>
                </a:cubicBezTo>
                <a:lnTo>
                  <a:pt x="4379405" y="545211"/>
                </a:lnTo>
                <a:lnTo>
                  <a:pt x="4692396" y="545211"/>
                </a:lnTo>
                <a:lnTo>
                  <a:pt x="4694920" y="545211"/>
                </a:lnTo>
                <a:cubicBezTo>
                  <a:pt x="4777375" y="545211"/>
                  <a:pt x="4817761" y="486315"/>
                  <a:pt x="4816078" y="368523"/>
                </a:cubicBezTo>
                <a:close/>
                <a:moveTo>
                  <a:pt x="9654587" y="0"/>
                </a:moveTo>
                <a:lnTo>
                  <a:pt x="9967578" y="0"/>
                </a:lnTo>
                <a:lnTo>
                  <a:pt x="10237660" y="396288"/>
                </a:lnTo>
                <a:lnTo>
                  <a:pt x="9980200" y="396288"/>
                </a:lnTo>
                <a:close/>
              </a:path>
            </a:pathLst>
          </a:custGeom>
          <a:solidFill>
            <a:srgbClr val="70AD47">
              <a:tint val="1000"/>
            </a:srgbClr>
          </a:solidFill>
          <a:ln w="9525" cmpd="sng">
            <a:solidFill>
              <a:srgbClr val="002092"/>
            </a:solidFill>
            <a:prstDash val="solid"/>
          </a:ln>
          <a:effectLst>
            <a:glow rad="38100">
              <a:schemeClr val="accent1">
                <a:alpha val="40000"/>
              </a:schemeClr>
            </a:glo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900" b="1" i="0" u="none" strike="noStrike" kern="1200" cap="none" spc="50" normalizeH="0" baseline="0" noProof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#9Slide03 AllRoundGothic" panose="020B0703020202020104" pitchFamily="34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1207</TotalTime>
  <Words>208</Words>
  <Application>Microsoft Office PowerPoint</Application>
  <PresentationFormat>Tùy chỉnh</PresentationFormat>
  <Paragraphs>28</Paragraphs>
  <Slides>15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Times New Roman</vt:lpstr>
      <vt:lpstr>#9Slide02 Tieu de dai</vt:lpstr>
      <vt:lpstr>#9Slide03 AllRoundGothic</vt:lpstr>
      <vt:lpstr>Calibri</vt:lpstr>
      <vt:lpstr>Arial</vt:lpstr>
      <vt:lpstr>#9Slide02 Noi dung dai</vt:lpstr>
      <vt:lpstr>Office Theme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lớp học 2</dc:title>
  <dc:subject>9Slide.vn</dc:subject>
  <dc:creator>Hi There</dc:creator>
  <dc:description>9Slide.vn</dc:description>
  <cp:lastModifiedBy>Kim Tuyền Phạm</cp:lastModifiedBy>
  <cp:revision>60</cp:revision>
  <dcterms:created xsi:type="dcterms:W3CDTF">2006-08-16T00:00:00Z</dcterms:created>
  <dcterms:modified xsi:type="dcterms:W3CDTF">2023-07-13T11:56:34Z</dcterms:modified>
  <cp:category>9Slide.vn</cp:category>
  <dc:identifier>DAFhTPxSa9E</dc:identifier>
</cp:coreProperties>
</file>